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3" r:id="rId3"/>
    <p:sldId id="264" r:id="rId4"/>
    <p:sldId id="267" r:id="rId5"/>
    <p:sldId id="268" r:id="rId6"/>
    <p:sldId id="269" r:id="rId7"/>
    <p:sldId id="270" r:id="rId8"/>
    <p:sldId id="271" r:id="rId9"/>
    <p:sldId id="295" r:id="rId10"/>
    <p:sldId id="276" r:id="rId11"/>
    <p:sldId id="277" r:id="rId12"/>
    <p:sldId id="292" r:id="rId13"/>
  </p:sldIdLst>
  <p:sldSz cx="9144000" cy="6858000" type="screen4x3"/>
  <p:notesSz cx="68580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2" autoAdjust="0"/>
    <p:restoredTop sz="94660"/>
  </p:normalViewPr>
  <p:slideViewPr>
    <p:cSldViewPr>
      <p:cViewPr varScale="1">
        <p:scale>
          <a:sx n="38" d="100"/>
          <a:sy n="38" d="100"/>
        </p:scale>
        <p:origin x="-72" y="-3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5C8424-9F4A-4F0C-895D-7049E29D939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78B980B-3B11-4DE8-91EB-8D6EB62C6B0E}">
      <dgm:prSet phldrT="[Text]" custT="1"/>
      <dgm:spPr/>
      <dgm:t>
        <a:bodyPr/>
        <a:lstStyle/>
        <a:p>
          <a:r>
            <a:rPr lang="de-DE" sz="1400" dirty="0" smtClean="0">
              <a:latin typeface="Arial" pitchFamily="34" charset="0"/>
              <a:cs typeface="Arial" pitchFamily="34" charset="0"/>
            </a:rPr>
            <a:t>1. AG-Sitzung</a:t>
          </a:r>
          <a:endParaRPr lang="de-DE" sz="1400" dirty="0">
            <a:latin typeface="Arial" pitchFamily="34" charset="0"/>
            <a:cs typeface="Arial" pitchFamily="34" charset="0"/>
          </a:endParaRPr>
        </a:p>
      </dgm:t>
    </dgm:pt>
    <dgm:pt modelId="{EB231101-2AC7-4185-91B5-ADDD6EC64C13}" type="parTrans" cxnId="{BDA88C46-AFB2-4AA6-97E4-CDBD3FEAAC6C}">
      <dgm:prSet/>
      <dgm:spPr/>
      <dgm:t>
        <a:bodyPr/>
        <a:lstStyle/>
        <a:p>
          <a:endParaRPr lang="de-DE"/>
        </a:p>
      </dgm:t>
    </dgm:pt>
    <dgm:pt modelId="{542149E2-6B72-404B-8CDF-85D506B4F08A}" type="sibTrans" cxnId="{BDA88C46-AFB2-4AA6-97E4-CDBD3FEAAC6C}">
      <dgm:prSet/>
      <dgm:spPr/>
      <dgm:t>
        <a:bodyPr/>
        <a:lstStyle/>
        <a:p>
          <a:endParaRPr lang="de-DE"/>
        </a:p>
      </dgm:t>
    </dgm:pt>
    <dgm:pt modelId="{C988A36B-DFF1-4C4D-95B1-1575732DB75F}">
      <dgm:prSet phldrT="[Text]" custT="1"/>
      <dgm:spPr/>
      <dgm:t>
        <a:bodyPr/>
        <a:lstStyle/>
        <a:p>
          <a:r>
            <a:rPr lang="de-DE" sz="1400" dirty="0" smtClean="0"/>
            <a:t>2. </a:t>
          </a:r>
          <a:r>
            <a:rPr lang="de-DE" sz="1400" dirty="0" smtClean="0">
              <a:latin typeface="Arial" pitchFamily="34" charset="0"/>
              <a:cs typeface="Arial" pitchFamily="34" charset="0"/>
            </a:rPr>
            <a:t>AG-Sitzung</a:t>
          </a:r>
          <a:endParaRPr lang="de-DE" sz="1400" dirty="0">
            <a:latin typeface="Arial" pitchFamily="34" charset="0"/>
            <a:cs typeface="Arial" pitchFamily="34" charset="0"/>
          </a:endParaRPr>
        </a:p>
      </dgm:t>
    </dgm:pt>
    <dgm:pt modelId="{A5BB7F1F-428A-4851-B24F-A87D20F0A5E6}" type="parTrans" cxnId="{997AB1BA-3DA0-4C6C-87BB-388625A1FBF0}">
      <dgm:prSet/>
      <dgm:spPr/>
      <dgm:t>
        <a:bodyPr/>
        <a:lstStyle/>
        <a:p>
          <a:endParaRPr lang="de-DE"/>
        </a:p>
      </dgm:t>
    </dgm:pt>
    <dgm:pt modelId="{C3BB0749-B96F-4A9D-B01A-3DAC51BE096D}" type="sibTrans" cxnId="{997AB1BA-3DA0-4C6C-87BB-388625A1FBF0}">
      <dgm:prSet/>
      <dgm:spPr/>
      <dgm:t>
        <a:bodyPr/>
        <a:lstStyle/>
        <a:p>
          <a:endParaRPr lang="de-DE"/>
        </a:p>
      </dgm:t>
    </dgm:pt>
    <dgm:pt modelId="{1C4BA643-FEC4-41C8-8485-22EF7884DE9A}">
      <dgm:prSet phldrT="[Text]" custT="1"/>
      <dgm:spPr/>
      <dgm:t>
        <a:bodyPr/>
        <a:lstStyle/>
        <a:p>
          <a:r>
            <a:rPr lang="de-DE" sz="1400" dirty="0" smtClean="0"/>
            <a:t>3. </a:t>
          </a:r>
          <a:r>
            <a:rPr lang="de-DE" sz="1400" dirty="0" smtClean="0">
              <a:latin typeface="Arial" pitchFamily="34" charset="0"/>
              <a:cs typeface="Arial" pitchFamily="34" charset="0"/>
            </a:rPr>
            <a:t>AG-Sitzung</a:t>
          </a:r>
          <a:endParaRPr lang="de-DE" sz="1400" dirty="0">
            <a:latin typeface="Arial" pitchFamily="34" charset="0"/>
            <a:cs typeface="Arial" pitchFamily="34" charset="0"/>
          </a:endParaRPr>
        </a:p>
      </dgm:t>
    </dgm:pt>
    <dgm:pt modelId="{4CF52220-6CA9-4AF3-AD05-8C95284B14B0}" type="parTrans" cxnId="{EF70FDDE-E772-4074-9CB1-BD886118A6A6}">
      <dgm:prSet/>
      <dgm:spPr/>
      <dgm:t>
        <a:bodyPr/>
        <a:lstStyle/>
        <a:p>
          <a:endParaRPr lang="de-DE"/>
        </a:p>
      </dgm:t>
    </dgm:pt>
    <dgm:pt modelId="{4D4CFCAA-B35C-45FB-B532-C11242F33070}" type="sibTrans" cxnId="{EF70FDDE-E772-4074-9CB1-BD886118A6A6}">
      <dgm:prSet/>
      <dgm:spPr/>
      <dgm:t>
        <a:bodyPr/>
        <a:lstStyle/>
        <a:p>
          <a:endParaRPr lang="de-DE"/>
        </a:p>
      </dgm:t>
    </dgm:pt>
    <dgm:pt modelId="{C460C7F5-635F-427C-AE82-D21197564EC8}">
      <dgm:prSet phldrT="[Text]" custT="1"/>
      <dgm:spPr/>
      <dgm:t>
        <a:bodyPr/>
        <a:lstStyle/>
        <a:p>
          <a:r>
            <a:rPr lang="de-DE" sz="1400" dirty="0" smtClean="0"/>
            <a:t>4. </a:t>
          </a:r>
          <a:r>
            <a:rPr lang="de-DE" sz="1400" dirty="0" smtClean="0">
              <a:latin typeface="Arial" pitchFamily="34" charset="0"/>
              <a:cs typeface="Arial" pitchFamily="34" charset="0"/>
            </a:rPr>
            <a:t>AG-Sitzung</a:t>
          </a:r>
          <a:endParaRPr lang="de-DE" sz="1400" dirty="0">
            <a:latin typeface="Arial" pitchFamily="34" charset="0"/>
            <a:cs typeface="Arial" pitchFamily="34" charset="0"/>
          </a:endParaRPr>
        </a:p>
      </dgm:t>
    </dgm:pt>
    <dgm:pt modelId="{F815A0D7-FD34-462B-94D0-42ECEE57AAF5}" type="parTrans" cxnId="{0B4C2B5F-210C-46B9-991A-5D2601C14675}">
      <dgm:prSet/>
      <dgm:spPr/>
      <dgm:t>
        <a:bodyPr/>
        <a:lstStyle/>
        <a:p>
          <a:endParaRPr lang="de-DE"/>
        </a:p>
      </dgm:t>
    </dgm:pt>
    <dgm:pt modelId="{65177EFC-FA10-4AD0-AE8E-8DB3BDA29E94}" type="sibTrans" cxnId="{0B4C2B5F-210C-46B9-991A-5D2601C14675}">
      <dgm:prSet/>
      <dgm:spPr/>
      <dgm:t>
        <a:bodyPr/>
        <a:lstStyle/>
        <a:p>
          <a:endParaRPr lang="de-DE"/>
        </a:p>
      </dgm:t>
    </dgm:pt>
    <dgm:pt modelId="{F55940CE-72D3-4CB8-8D3E-27F27AFBFECB}" type="pres">
      <dgm:prSet presAssocID="{0D5C8424-9F4A-4F0C-895D-7049E29D939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9B6A824-5E85-46D6-9EA4-BB481FD9FB78}" type="pres">
      <dgm:prSet presAssocID="{978B980B-3B11-4DE8-91EB-8D6EB62C6B0E}" presName="comp" presStyleCnt="0"/>
      <dgm:spPr/>
    </dgm:pt>
    <dgm:pt modelId="{6C1758D5-AA12-4162-81A8-2A3CB0516485}" type="pres">
      <dgm:prSet presAssocID="{978B980B-3B11-4DE8-91EB-8D6EB62C6B0E}" presName="box" presStyleLbl="node1" presStyleIdx="0" presStyleCnt="4" custLinFactNeighborX="-327" custLinFactNeighborY="1082"/>
      <dgm:spPr/>
      <dgm:t>
        <a:bodyPr/>
        <a:lstStyle/>
        <a:p>
          <a:endParaRPr lang="de-DE"/>
        </a:p>
      </dgm:t>
    </dgm:pt>
    <dgm:pt modelId="{D583AB28-427A-4D44-806E-8F66024DE302}" type="pres">
      <dgm:prSet presAssocID="{978B980B-3B11-4DE8-91EB-8D6EB62C6B0E}" presName="img" presStyleLbl="fgImgPlace1" presStyleIdx="0" presStyleCnt="4" custFlipHor="1" custScaleX="22175" custLinFactNeighborX="-37544" custLinFactNeighborY="1618"/>
      <dgm:spPr/>
    </dgm:pt>
    <dgm:pt modelId="{2C324AAB-2D1C-440F-8CD9-6B2320AAF31E}" type="pres">
      <dgm:prSet presAssocID="{978B980B-3B11-4DE8-91EB-8D6EB62C6B0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4D1D7D9-777A-4777-98A2-B606D6C78E6D}" type="pres">
      <dgm:prSet presAssocID="{542149E2-6B72-404B-8CDF-85D506B4F08A}" presName="spacer" presStyleCnt="0"/>
      <dgm:spPr/>
    </dgm:pt>
    <dgm:pt modelId="{16FEDA92-6AD1-4447-A3B8-29D54C1E4CA0}" type="pres">
      <dgm:prSet presAssocID="{C988A36B-DFF1-4C4D-95B1-1575732DB75F}" presName="comp" presStyleCnt="0"/>
      <dgm:spPr/>
    </dgm:pt>
    <dgm:pt modelId="{2AD4EFCD-80F6-4186-AD7A-F8E87191986A}" type="pres">
      <dgm:prSet presAssocID="{C988A36B-DFF1-4C4D-95B1-1575732DB75F}" presName="box" presStyleLbl="node1" presStyleIdx="1" presStyleCnt="4" custLinFactNeighborX="-327" custLinFactNeighborY="3"/>
      <dgm:spPr/>
      <dgm:t>
        <a:bodyPr/>
        <a:lstStyle/>
        <a:p>
          <a:endParaRPr lang="de-DE"/>
        </a:p>
      </dgm:t>
    </dgm:pt>
    <dgm:pt modelId="{6AE2C02E-B006-4F6A-80F2-E7C8C9391408}" type="pres">
      <dgm:prSet presAssocID="{C988A36B-DFF1-4C4D-95B1-1575732DB75F}" presName="img" presStyleLbl="fgImgPlace1" presStyleIdx="1" presStyleCnt="4" custScaleX="19437" custLinFactNeighborX="-38913" custLinFactNeighborY="5292"/>
      <dgm:spPr/>
    </dgm:pt>
    <dgm:pt modelId="{6CF4179F-91AA-4D1B-93D5-7051305BA0E7}" type="pres">
      <dgm:prSet presAssocID="{C988A36B-DFF1-4C4D-95B1-1575732DB75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E3829DD-95B2-4E87-B262-52F51C936779}" type="pres">
      <dgm:prSet presAssocID="{C3BB0749-B96F-4A9D-B01A-3DAC51BE096D}" presName="spacer" presStyleCnt="0"/>
      <dgm:spPr/>
    </dgm:pt>
    <dgm:pt modelId="{782435E6-ACA5-4BB9-B181-2D256226B81E}" type="pres">
      <dgm:prSet presAssocID="{1C4BA643-FEC4-41C8-8485-22EF7884DE9A}" presName="comp" presStyleCnt="0"/>
      <dgm:spPr/>
    </dgm:pt>
    <dgm:pt modelId="{249C7D45-4582-41B7-9058-E4FE00218B04}" type="pres">
      <dgm:prSet presAssocID="{1C4BA643-FEC4-41C8-8485-22EF7884DE9A}" presName="box" presStyleLbl="node1" presStyleIdx="2" presStyleCnt="4" custLinFactNeighborY="2877"/>
      <dgm:spPr/>
      <dgm:t>
        <a:bodyPr/>
        <a:lstStyle/>
        <a:p>
          <a:endParaRPr lang="de-DE"/>
        </a:p>
      </dgm:t>
    </dgm:pt>
    <dgm:pt modelId="{1B5F8CB5-6819-479A-9227-66FC64780541}" type="pres">
      <dgm:prSet presAssocID="{1C4BA643-FEC4-41C8-8485-22EF7884DE9A}" presName="img" presStyleLbl="fgImgPlace1" presStyleIdx="2" presStyleCnt="4" custScaleX="22175" custLinFactNeighborX="-37544" custLinFactNeighborY="-5151"/>
      <dgm:spPr/>
    </dgm:pt>
    <dgm:pt modelId="{6E2A3AE5-72D9-4682-AE4A-CEB814CB6498}" type="pres">
      <dgm:prSet presAssocID="{1C4BA643-FEC4-41C8-8485-22EF7884DE9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EBB89AA-9FEE-4657-A974-788E069FCA9C}" type="pres">
      <dgm:prSet presAssocID="{4D4CFCAA-B35C-45FB-B532-C11242F33070}" presName="spacer" presStyleCnt="0"/>
      <dgm:spPr/>
    </dgm:pt>
    <dgm:pt modelId="{46210EE5-9BFF-4711-A0AD-4F94F49547B3}" type="pres">
      <dgm:prSet presAssocID="{C460C7F5-635F-427C-AE82-D21197564EC8}" presName="comp" presStyleCnt="0"/>
      <dgm:spPr/>
    </dgm:pt>
    <dgm:pt modelId="{A56D6134-31B0-45CC-A3B5-8FDC04785546}" type="pres">
      <dgm:prSet presAssocID="{C460C7F5-635F-427C-AE82-D21197564EC8}" presName="box" presStyleLbl="node1" presStyleIdx="3" presStyleCnt="4"/>
      <dgm:spPr/>
      <dgm:t>
        <a:bodyPr/>
        <a:lstStyle/>
        <a:p>
          <a:endParaRPr lang="de-DE"/>
        </a:p>
      </dgm:t>
    </dgm:pt>
    <dgm:pt modelId="{2758B6C5-0B97-4FDC-8CC2-0AA450051C7C}" type="pres">
      <dgm:prSet presAssocID="{C460C7F5-635F-427C-AE82-D21197564EC8}" presName="img" presStyleLbl="fgImgPlace1" presStyleIdx="3" presStyleCnt="4" custScaleX="22175" custLinFactNeighborX="-37544" custLinFactNeighborY="-1476"/>
      <dgm:spPr/>
    </dgm:pt>
    <dgm:pt modelId="{BFA24A88-2101-4145-82E6-5614EC92A7A1}" type="pres">
      <dgm:prSet presAssocID="{C460C7F5-635F-427C-AE82-D21197564EC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F70FDDE-E772-4074-9CB1-BD886118A6A6}" srcId="{0D5C8424-9F4A-4F0C-895D-7049E29D9393}" destId="{1C4BA643-FEC4-41C8-8485-22EF7884DE9A}" srcOrd="2" destOrd="0" parTransId="{4CF52220-6CA9-4AF3-AD05-8C95284B14B0}" sibTransId="{4D4CFCAA-B35C-45FB-B532-C11242F33070}"/>
    <dgm:cxn modelId="{27579B65-0C5B-4A49-9F5D-6252DD2A2603}" type="presOf" srcId="{1C4BA643-FEC4-41C8-8485-22EF7884DE9A}" destId="{6E2A3AE5-72D9-4682-AE4A-CEB814CB6498}" srcOrd="1" destOrd="0" presId="urn:microsoft.com/office/officeart/2005/8/layout/vList4"/>
    <dgm:cxn modelId="{74CBC7AB-4017-45FF-9B76-3160E76A7F53}" type="presOf" srcId="{1C4BA643-FEC4-41C8-8485-22EF7884DE9A}" destId="{249C7D45-4582-41B7-9058-E4FE00218B04}" srcOrd="0" destOrd="0" presId="urn:microsoft.com/office/officeart/2005/8/layout/vList4"/>
    <dgm:cxn modelId="{B0A94D2F-40EF-4A7C-AAA1-AA6D188395AF}" type="presOf" srcId="{978B980B-3B11-4DE8-91EB-8D6EB62C6B0E}" destId="{2C324AAB-2D1C-440F-8CD9-6B2320AAF31E}" srcOrd="1" destOrd="0" presId="urn:microsoft.com/office/officeart/2005/8/layout/vList4"/>
    <dgm:cxn modelId="{0B4C2B5F-210C-46B9-991A-5D2601C14675}" srcId="{0D5C8424-9F4A-4F0C-895D-7049E29D9393}" destId="{C460C7F5-635F-427C-AE82-D21197564EC8}" srcOrd="3" destOrd="0" parTransId="{F815A0D7-FD34-462B-94D0-42ECEE57AAF5}" sibTransId="{65177EFC-FA10-4AD0-AE8E-8DB3BDA29E94}"/>
    <dgm:cxn modelId="{F1FFAB53-5B49-4049-9A64-748499379E71}" type="presOf" srcId="{C460C7F5-635F-427C-AE82-D21197564EC8}" destId="{BFA24A88-2101-4145-82E6-5614EC92A7A1}" srcOrd="1" destOrd="0" presId="urn:microsoft.com/office/officeart/2005/8/layout/vList4"/>
    <dgm:cxn modelId="{997AB1BA-3DA0-4C6C-87BB-388625A1FBF0}" srcId="{0D5C8424-9F4A-4F0C-895D-7049E29D9393}" destId="{C988A36B-DFF1-4C4D-95B1-1575732DB75F}" srcOrd="1" destOrd="0" parTransId="{A5BB7F1F-428A-4851-B24F-A87D20F0A5E6}" sibTransId="{C3BB0749-B96F-4A9D-B01A-3DAC51BE096D}"/>
    <dgm:cxn modelId="{60D80877-B492-41A7-AD55-69C54695CF71}" type="presOf" srcId="{978B980B-3B11-4DE8-91EB-8D6EB62C6B0E}" destId="{6C1758D5-AA12-4162-81A8-2A3CB0516485}" srcOrd="0" destOrd="0" presId="urn:microsoft.com/office/officeart/2005/8/layout/vList4"/>
    <dgm:cxn modelId="{A9F928B5-BEDC-48AA-A155-0B0AB63D1D86}" type="presOf" srcId="{C988A36B-DFF1-4C4D-95B1-1575732DB75F}" destId="{2AD4EFCD-80F6-4186-AD7A-F8E87191986A}" srcOrd="0" destOrd="0" presId="urn:microsoft.com/office/officeart/2005/8/layout/vList4"/>
    <dgm:cxn modelId="{BDA88C46-AFB2-4AA6-97E4-CDBD3FEAAC6C}" srcId="{0D5C8424-9F4A-4F0C-895D-7049E29D9393}" destId="{978B980B-3B11-4DE8-91EB-8D6EB62C6B0E}" srcOrd="0" destOrd="0" parTransId="{EB231101-2AC7-4185-91B5-ADDD6EC64C13}" sibTransId="{542149E2-6B72-404B-8CDF-85D506B4F08A}"/>
    <dgm:cxn modelId="{AEE33EBE-21A2-4184-896B-9461BB022E74}" type="presOf" srcId="{C988A36B-DFF1-4C4D-95B1-1575732DB75F}" destId="{6CF4179F-91AA-4D1B-93D5-7051305BA0E7}" srcOrd="1" destOrd="0" presId="urn:microsoft.com/office/officeart/2005/8/layout/vList4"/>
    <dgm:cxn modelId="{EA6318D8-10D9-42C2-B7A4-8882A4931353}" type="presOf" srcId="{0D5C8424-9F4A-4F0C-895D-7049E29D9393}" destId="{F55940CE-72D3-4CB8-8D3E-27F27AFBFECB}" srcOrd="0" destOrd="0" presId="urn:microsoft.com/office/officeart/2005/8/layout/vList4"/>
    <dgm:cxn modelId="{DA1F46D5-CE77-406D-A1C0-ABCEE82304BD}" type="presOf" srcId="{C460C7F5-635F-427C-AE82-D21197564EC8}" destId="{A56D6134-31B0-45CC-A3B5-8FDC04785546}" srcOrd="0" destOrd="0" presId="urn:microsoft.com/office/officeart/2005/8/layout/vList4"/>
    <dgm:cxn modelId="{8E510185-F8C8-401E-AD2F-1D54707AAC52}" type="presParOf" srcId="{F55940CE-72D3-4CB8-8D3E-27F27AFBFECB}" destId="{B9B6A824-5E85-46D6-9EA4-BB481FD9FB78}" srcOrd="0" destOrd="0" presId="urn:microsoft.com/office/officeart/2005/8/layout/vList4"/>
    <dgm:cxn modelId="{DD9E346A-5E00-4033-9D41-474D2A0BEAB8}" type="presParOf" srcId="{B9B6A824-5E85-46D6-9EA4-BB481FD9FB78}" destId="{6C1758D5-AA12-4162-81A8-2A3CB0516485}" srcOrd="0" destOrd="0" presId="urn:microsoft.com/office/officeart/2005/8/layout/vList4"/>
    <dgm:cxn modelId="{2C5DD6A9-1269-474F-824B-809C5EABA493}" type="presParOf" srcId="{B9B6A824-5E85-46D6-9EA4-BB481FD9FB78}" destId="{D583AB28-427A-4D44-806E-8F66024DE302}" srcOrd="1" destOrd="0" presId="urn:microsoft.com/office/officeart/2005/8/layout/vList4"/>
    <dgm:cxn modelId="{DE3A9267-8E54-4730-986C-740A4ACD0BE9}" type="presParOf" srcId="{B9B6A824-5E85-46D6-9EA4-BB481FD9FB78}" destId="{2C324AAB-2D1C-440F-8CD9-6B2320AAF31E}" srcOrd="2" destOrd="0" presId="urn:microsoft.com/office/officeart/2005/8/layout/vList4"/>
    <dgm:cxn modelId="{7E630171-7688-4F26-9D27-276E415CB14A}" type="presParOf" srcId="{F55940CE-72D3-4CB8-8D3E-27F27AFBFECB}" destId="{24D1D7D9-777A-4777-98A2-B606D6C78E6D}" srcOrd="1" destOrd="0" presId="urn:microsoft.com/office/officeart/2005/8/layout/vList4"/>
    <dgm:cxn modelId="{01B98608-374D-42AA-9415-F3D3758045C1}" type="presParOf" srcId="{F55940CE-72D3-4CB8-8D3E-27F27AFBFECB}" destId="{16FEDA92-6AD1-4447-A3B8-29D54C1E4CA0}" srcOrd="2" destOrd="0" presId="urn:microsoft.com/office/officeart/2005/8/layout/vList4"/>
    <dgm:cxn modelId="{70716D02-61E1-427B-ABCA-CF8DCB9F9A59}" type="presParOf" srcId="{16FEDA92-6AD1-4447-A3B8-29D54C1E4CA0}" destId="{2AD4EFCD-80F6-4186-AD7A-F8E87191986A}" srcOrd="0" destOrd="0" presId="urn:microsoft.com/office/officeart/2005/8/layout/vList4"/>
    <dgm:cxn modelId="{4DD59A37-B54E-4FDC-979E-B74E7C06795E}" type="presParOf" srcId="{16FEDA92-6AD1-4447-A3B8-29D54C1E4CA0}" destId="{6AE2C02E-B006-4F6A-80F2-E7C8C9391408}" srcOrd="1" destOrd="0" presId="urn:microsoft.com/office/officeart/2005/8/layout/vList4"/>
    <dgm:cxn modelId="{72E79429-145A-4E69-8E50-4183C14159AF}" type="presParOf" srcId="{16FEDA92-6AD1-4447-A3B8-29D54C1E4CA0}" destId="{6CF4179F-91AA-4D1B-93D5-7051305BA0E7}" srcOrd="2" destOrd="0" presId="urn:microsoft.com/office/officeart/2005/8/layout/vList4"/>
    <dgm:cxn modelId="{BFAD6BEC-D162-4830-B441-04C4B3C6C578}" type="presParOf" srcId="{F55940CE-72D3-4CB8-8D3E-27F27AFBFECB}" destId="{3E3829DD-95B2-4E87-B262-52F51C936779}" srcOrd="3" destOrd="0" presId="urn:microsoft.com/office/officeart/2005/8/layout/vList4"/>
    <dgm:cxn modelId="{86AF497A-6BD0-4092-9F67-39C94E9EEB2A}" type="presParOf" srcId="{F55940CE-72D3-4CB8-8D3E-27F27AFBFECB}" destId="{782435E6-ACA5-4BB9-B181-2D256226B81E}" srcOrd="4" destOrd="0" presId="urn:microsoft.com/office/officeart/2005/8/layout/vList4"/>
    <dgm:cxn modelId="{50F709DD-B223-482F-B68C-95F4E9F83132}" type="presParOf" srcId="{782435E6-ACA5-4BB9-B181-2D256226B81E}" destId="{249C7D45-4582-41B7-9058-E4FE00218B04}" srcOrd="0" destOrd="0" presId="urn:microsoft.com/office/officeart/2005/8/layout/vList4"/>
    <dgm:cxn modelId="{8AC09CF3-FE9E-4837-88A4-D13295F358D7}" type="presParOf" srcId="{782435E6-ACA5-4BB9-B181-2D256226B81E}" destId="{1B5F8CB5-6819-479A-9227-66FC64780541}" srcOrd="1" destOrd="0" presId="urn:microsoft.com/office/officeart/2005/8/layout/vList4"/>
    <dgm:cxn modelId="{19B47B09-D877-48CB-B75B-71896C24089A}" type="presParOf" srcId="{782435E6-ACA5-4BB9-B181-2D256226B81E}" destId="{6E2A3AE5-72D9-4682-AE4A-CEB814CB6498}" srcOrd="2" destOrd="0" presId="urn:microsoft.com/office/officeart/2005/8/layout/vList4"/>
    <dgm:cxn modelId="{47B7CB3D-F7CA-4534-9ED1-1ECA7946420E}" type="presParOf" srcId="{F55940CE-72D3-4CB8-8D3E-27F27AFBFECB}" destId="{CEBB89AA-9FEE-4657-A974-788E069FCA9C}" srcOrd="5" destOrd="0" presId="urn:microsoft.com/office/officeart/2005/8/layout/vList4"/>
    <dgm:cxn modelId="{AEFAE657-8F0F-4994-B9B3-73315DE0098C}" type="presParOf" srcId="{F55940CE-72D3-4CB8-8D3E-27F27AFBFECB}" destId="{46210EE5-9BFF-4711-A0AD-4F94F49547B3}" srcOrd="6" destOrd="0" presId="urn:microsoft.com/office/officeart/2005/8/layout/vList4"/>
    <dgm:cxn modelId="{7788140A-7364-47EA-9403-D822CA333FCA}" type="presParOf" srcId="{46210EE5-9BFF-4711-A0AD-4F94F49547B3}" destId="{A56D6134-31B0-45CC-A3B5-8FDC04785546}" srcOrd="0" destOrd="0" presId="urn:microsoft.com/office/officeart/2005/8/layout/vList4"/>
    <dgm:cxn modelId="{373963DC-7D5C-4999-89B6-A8A921A01147}" type="presParOf" srcId="{46210EE5-9BFF-4711-A0AD-4F94F49547B3}" destId="{2758B6C5-0B97-4FDC-8CC2-0AA450051C7C}" srcOrd="1" destOrd="0" presId="urn:microsoft.com/office/officeart/2005/8/layout/vList4"/>
    <dgm:cxn modelId="{04A4FB94-F211-4496-82C6-4B513B171323}" type="presParOf" srcId="{46210EE5-9BFF-4711-A0AD-4F94F49547B3}" destId="{BFA24A88-2101-4145-82E6-5614EC92A7A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157F77-8405-45AD-88CC-5615C550AD1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618E209-FB5B-4349-A862-8C586FDAAACA}">
      <dgm:prSet phldrT="[Text]"/>
      <dgm:spPr/>
      <dgm:t>
        <a:bodyPr/>
        <a:lstStyle/>
        <a:p>
          <a:r>
            <a:rPr lang="de-DE" dirty="0" smtClean="0"/>
            <a:t>AG 1</a:t>
          </a:r>
          <a:endParaRPr lang="de-DE" dirty="0"/>
        </a:p>
      </dgm:t>
    </dgm:pt>
    <dgm:pt modelId="{D3C6731C-EA09-4E30-80EA-EF9A1679C23D}" type="parTrans" cxnId="{3EE7ABC9-F8D8-4D8A-9C0C-19DD5D00D86D}">
      <dgm:prSet/>
      <dgm:spPr/>
      <dgm:t>
        <a:bodyPr/>
        <a:lstStyle/>
        <a:p>
          <a:endParaRPr lang="de-DE"/>
        </a:p>
      </dgm:t>
    </dgm:pt>
    <dgm:pt modelId="{93D4202B-477F-4B56-AE09-36079F1D45BB}" type="sibTrans" cxnId="{3EE7ABC9-F8D8-4D8A-9C0C-19DD5D00D86D}">
      <dgm:prSet/>
      <dgm:spPr/>
      <dgm:t>
        <a:bodyPr/>
        <a:lstStyle/>
        <a:p>
          <a:endParaRPr lang="de-DE"/>
        </a:p>
      </dgm:t>
    </dgm:pt>
    <dgm:pt modelId="{6B4A6DDF-24D5-4C07-B047-3CB1C4931854}">
      <dgm:prSet phldrT="[Text]" phldr="1"/>
      <dgm:spPr/>
      <dgm:t>
        <a:bodyPr/>
        <a:lstStyle/>
        <a:p>
          <a:endParaRPr lang="de-DE" dirty="0"/>
        </a:p>
      </dgm:t>
    </dgm:pt>
    <dgm:pt modelId="{7C29C09F-6AE4-4074-BA8D-08A53265C05C}" type="parTrans" cxnId="{8BF915DE-04BC-40CD-94FF-26063984A440}">
      <dgm:prSet/>
      <dgm:spPr/>
      <dgm:t>
        <a:bodyPr/>
        <a:lstStyle/>
        <a:p>
          <a:endParaRPr lang="de-DE"/>
        </a:p>
      </dgm:t>
    </dgm:pt>
    <dgm:pt modelId="{3D3BEBE1-75B3-467B-BE5D-3EE4F144089B}" type="sibTrans" cxnId="{8BF915DE-04BC-40CD-94FF-26063984A440}">
      <dgm:prSet/>
      <dgm:spPr/>
      <dgm:t>
        <a:bodyPr/>
        <a:lstStyle/>
        <a:p>
          <a:endParaRPr lang="de-DE"/>
        </a:p>
      </dgm:t>
    </dgm:pt>
    <dgm:pt modelId="{FC708EB1-B714-47A2-B31E-9C21BCD7FDC6}">
      <dgm:prSet phldrT="[Text]"/>
      <dgm:spPr/>
      <dgm:t>
        <a:bodyPr/>
        <a:lstStyle/>
        <a:p>
          <a:r>
            <a:rPr lang="de-DE" dirty="0" smtClean="0"/>
            <a:t>AG 2</a:t>
          </a:r>
          <a:endParaRPr lang="de-DE" dirty="0"/>
        </a:p>
      </dgm:t>
    </dgm:pt>
    <dgm:pt modelId="{9A054440-90AC-4A02-BAB1-E8D0D4D2C2D5}" type="parTrans" cxnId="{D968636A-7D1B-42BA-8B40-CC077DCA3FF6}">
      <dgm:prSet/>
      <dgm:spPr/>
      <dgm:t>
        <a:bodyPr/>
        <a:lstStyle/>
        <a:p>
          <a:endParaRPr lang="de-DE"/>
        </a:p>
      </dgm:t>
    </dgm:pt>
    <dgm:pt modelId="{EDDD57E4-FE33-49B4-BA4F-F139A15E3FF2}" type="sibTrans" cxnId="{D968636A-7D1B-42BA-8B40-CC077DCA3FF6}">
      <dgm:prSet/>
      <dgm:spPr/>
      <dgm:t>
        <a:bodyPr/>
        <a:lstStyle/>
        <a:p>
          <a:endParaRPr lang="de-DE"/>
        </a:p>
      </dgm:t>
    </dgm:pt>
    <dgm:pt modelId="{25BCBA90-6ACA-4B58-8B65-7ADA5C012969}">
      <dgm:prSet phldrT="[Text]" phldr="1"/>
      <dgm:spPr/>
      <dgm:t>
        <a:bodyPr/>
        <a:lstStyle/>
        <a:p>
          <a:endParaRPr lang="de-DE" dirty="0"/>
        </a:p>
      </dgm:t>
    </dgm:pt>
    <dgm:pt modelId="{B5A54897-26E2-4719-ABD4-B6BE5CF138C9}" type="parTrans" cxnId="{E1EF220A-07C0-41CE-ADD8-A06211B33556}">
      <dgm:prSet/>
      <dgm:spPr/>
      <dgm:t>
        <a:bodyPr/>
        <a:lstStyle/>
        <a:p>
          <a:endParaRPr lang="de-DE"/>
        </a:p>
      </dgm:t>
    </dgm:pt>
    <dgm:pt modelId="{78D2A71C-664B-4F4B-A256-55DF7F6AA96F}" type="sibTrans" cxnId="{E1EF220A-07C0-41CE-ADD8-A06211B33556}">
      <dgm:prSet/>
      <dgm:spPr/>
      <dgm:t>
        <a:bodyPr/>
        <a:lstStyle/>
        <a:p>
          <a:endParaRPr lang="de-DE"/>
        </a:p>
      </dgm:t>
    </dgm:pt>
    <dgm:pt modelId="{EFC1F20D-5EEC-42DB-B96A-F9C833C2C1D3}">
      <dgm:prSet phldrT="[Text]"/>
      <dgm:spPr/>
      <dgm:t>
        <a:bodyPr/>
        <a:lstStyle/>
        <a:p>
          <a:r>
            <a:rPr lang="de-DE" dirty="0" smtClean="0"/>
            <a:t>AG 3</a:t>
          </a:r>
          <a:endParaRPr lang="de-DE" dirty="0"/>
        </a:p>
      </dgm:t>
    </dgm:pt>
    <dgm:pt modelId="{AB78E3AF-6CA1-4FCB-9CCA-4A8C5B8D2ECB}" type="parTrans" cxnId="{5D4937B3-F4C9-451B-88F8-A11F6477D317}">
      <dgm:prSet/>
      <dgm:spPr/>
      <dgm:t>
        <a:bodyPr/>
        <a:lstStyle/>
        <a:p>
          <a:endParaRPr lang="de-DE"/>
        </a:p>
      </dgm:t>
    </dgm:pt>
    <dgm:pt modelId="{D0FBF985-C5C8-4AEE-A5D0-24A6A0A79DE0}" type="sibTrans" cxnId="{5D4937B3-F4C9-451B-88F8-A11F6477D317}">
      <dgm:prSet/>
      <dgm:spPr/>
      <dgm:t>
        <a:bodyPr/>
        <a:lstStyle/>
        <a:p>
          <a:endParaRPr lang="de-DE"/>
        </a:p>
      </dgm:t>
    </dgm:pt>
    <dgm:pt modelId="{C7694CBA-2965-411B-B321-9969B1AA6ED4}">
      <dgm:prSet phldrT="[Text]" phldr="1"/>
      <dgm:spPr/>
      <dgm:t>
        <a:bodyPr/>
        <a:lstStyle/>
        <a:p>
          <a:endParaRPr lang="de-DE" dirty="0"/>
        </a:p>
      </dgm:t>
    </dgm:pt>
    <dgm:pt modelId="{41B33596-DE37-4797-A53D-CF87CF60C4BE}" type="parTrans" cxnId="{750F68C7-9440-4017-A3E2-5976E4227C77}">
      <dgm:prSet/>
      <dgm:spPr/>
      <dgm:t>
        <a:bodyPr/>
        <a:lstStyle/>
        <a:p>
          <a:endParaRPr lang="de-DE"/>
        </a:p>
      </dgm:t>
    </dgm:pt>
    <dgm:pt modelId="{A4F7115C-6DC1-4DAC-9EF5-00F703A74E48}" type="sibTrans" cxnId="{750F68C7-9440-4017-A3E2-5976E4227C77}">
      <dgm:prSet/>
      <dgm:spPr/>
      <dgm:t>
        <a:bodyPr/>
        <a:lstStyle/>
        <a:p>
          <a:endParaRPr lang="de-DE"/>
        </a:p>
      </dgm:t>
    </dgm:pt>
    <dgm:pt modelId="{7142323B-00BB-46DC-82D3-9B9C38C04B95}">
      <dgm:prSet phldrT="[Text]" phldr="1"/>
      <dgm:spPr/>
      <dgm:t>
        <a:bodyPr/>
        <a:lstStyle/>
        <a:p>
          <a:endParaRPr lang="de-DE" dirty="0"/>
        </a:p>
      </dgm:t>
    </dgm:pt>
    <dgm:pt modelId="{EF2124C1-1103-4C9A-B593-275502968488}" type="parTrans" cxnId="{520F034D-23C7-49CF-9EBE-9020F5881BBB}">
      <dgm:prSet/>
      <dgm:spPr/>
      <dgm:t>
        <a:bodyPr/>
        <a:lstStyle/>
        <a:p>
          <a:endParaRPr lang="de-DE"/>
        </a:p>
      </dgm:t>
    </dgm:pt>
    <dgm:pt modelId="{783EDABF-97B2-4071-992B-30BCDFDB632D}" type="sibTrans" cxnId="{520F034D-23C7-49CF-9EBE-9020F5881BBB}">
      <dgm:prSet/>
      <dgm:spPr/>
      <dgm:t>
        <a:bodyPr/>
        <a:lstStyle/>
        <a:p>
          <a:endParaRPr lang="de-DE"/>
        </a:p>
      </dgm:t>
    </dgm:pt>
    <dgm:pt modelId="{5331C1F9-7876-4AFA-A0F2-8ABD47E78270}">
      <dgm:prSet phldrT="[Text]" phldr="1"/>
      <dgm:spPr/>
      <dgm:t>
        <a:bodyPr/>
        <a:lstStyle/>
        <a:p>
          <a:endParaRPr lang="de-DE" dirty="0"/>
        </a:p>
      </dgm:t>
    </dgm:pt>
    <dgm:pt modelId="{9CF2C14D-40BD-468E-986B-456EF20126FA}" type="parTrans" cxnId="{4D480ABF-586F-4849-BBD3-618BCF00FBB4}">
      <dgm:prSet/>
      <dgm:spPr/>
      <dgm:t>
        <a:bodyPr/>
        <a:lstStyle/>
        <a:p>
          <a:endParaRPr lang="de-DE"/>
        </a:p>
      </dgm:t>
    </dgm:pt>
    <dgm:pt modelId="{A3E163A1-56A4-405F-9D91-1B5101E0D56D}" type="sibTrans" cxnId="{4D480ABF-586F-4849-BBD3-618BCF00FBB4}">
      <dgm:prSet/>
      <dgm:spPr/>
      <dgm:t>
        <a:bodyPr/>
        <a:lstStyle/>
        <a:p>
          <a:endParaRPr lang="de-DE"/>
        </a:p>
      </dgm:t>
    </dgm:pt>
    <dgm:pt modelId="{1D3EA460-FAD4-4612-9CD1-14BD599805CB}">
      <dgm:prSet phldrT="[Text]" phldr="1"/>
      <dgm:spPr/>
      <dgm:t>
        <a:bodyPr/>
        <a:lstStyle/>
        <a:p>
          <a:endParaRPr lang="de-DE" dirty="0"/>
        </a:p>
      </dgm:t>
    </dgm:pt>
    <dgm:pt modelId="{E46B8E57-3A8D-4182-8BCA-55E30892BA0C}" type="parTrans" cxnId="{5E59A3F0-A698-4F38-BCBC-AB9981D4314A}">
      <dgm:prSet/>
      <dgm:spPr/>
      <dgm:t>
        <a:bodyPr/>
        <a:lstStyle/>
        <a:p>
          <a:endParaRPr lang="de-DE"/>
        </a:p>
      </dgm:t>
    </dgm:pt>
    <dgm:pt modelId="{B9CE7B52-AB58-4E72-B01C-9C0794C59903}" type="sibTrans" cxnId="{5E59A3F0-A698-4F38-BCBC-AB9981D4314A}">
      <dgm:prSet/>
      <dgm:spPr/>
      <dgm:t>
        <a:bodyPr/>
        <a:lstStyle/>
        <a:p>
          <a:endParaRPr lang="de-DE"/>
        </a:p>
      </dgm:t>
    </dgm:pt>
    <dgm:pt modelId="{1755F60C-E8FF-48DC-9A34-CFB614D09F45}">
      <dgm:prSet phldrT="[Text]" phldr="1"/>
      <dgm:spPr/>
      <dgm:t>
        <a:bodyPr/>
        <a:lstStyle/>
        <a:p>
          <a:endParaRPr lang="de-DE" dirty="0"/>
        </a:p>
      </dgm:t>
    </dgm:pt>
    <dgm:pt modelId="{B4BB4278-FDD2-4DBC-B207-B1E6682DB3F7}" type="parTrans" cxnId="{E5F7C789-05F5-4BB8-B45E-534E35119D46}">
      <dgm:prSet/>
      <dgm:spPr/>
      <dgm:t>
        <a:bodyPr/>
        <a:lstStyle/>
        <a:p>
          <a:endParaRPr lang="de-DE"/>
        </a:p>
      </dgm:t>
    </dgm:pt>
    <dgm:pt modelId="{0ABD43B0-6F61-4931-914F-9811FE485C29}" type="sibTrans" cxnId="{E5F7C789-05F5-4BB8-B45E-534E35119D46}">
      <dgm:prSet/>
      <dgm:spPr/>
      <dgm:t>
        <a:bodyPr/>
        <a:lstStyle/>
        <a:p>
          <a:endParaRPr lang="de-DE"/>
        </a:p>
      </dgm:t>
    </dgm:pt>
    <dgm:pt modelId="{03662870-DC1B-43F9-9083-C8886C97EF4B}">
      <dgm:prSet phldrT="[Text]" phldr="1"/>
      <dgm:spPr/>
      <dgm:t>
        <a:bodyPr/>
        <a:lstStyle/>
        <a:p>
          <a:endParaRPr lang="de-DE" dirty="0"/>
        </a:p>
      </dgm:t>
    </dgm:pt>
    <dgm:pt modelId="{A57B5A89-995A-47F4-826D-D015D984CD20}" type="parTrans" cxnId="{3DB2FABC-ED3D-49DD-AD80-B03897AAEC75}">
      <dgm:prSet/>
      <dgm:spPr/>
      <dgm:t>
        <a:bodyPr/>
        <a:lstStyle/>
        <a:p>
          <a:endParaRPr lang="de-DE"/>
        </a:p>
      </dgm:t>
    </dgm:pt>
    <dgm:pt modelId="{8550F436-C352-46AD-93CB-457382D12437}" type="sibTrans" cxnId="{3DB2FABC-ED3D-49DD-AD80-B03897AAEC75}">
      <dgm:prSet/>
      <dgm:spPr/>
      <dgm:t>
        <a:bodyPr/>
        <a:lstStyle/>
        <a:p>
          <a:endParaRPr lang="de-DE"/>
        </a:p>
      </dgm:t>
    </dgm:pt>
    <dgm:pt modelId="{3CC8474E-0B54-46A1-A78F-403A34CD5F59}" type="pres">
      <dgm:prSet presAssocID="{2E157F77-8405-45AD-88CC-5615C550AD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116BBC4-30D9-490C-9BA1-687A22383D6E}" type="pres">
      <dgm:prSet presAssocID="{1618E209-FB5B-4349-A862-8C586FDAAACA}" presName="composite" presStyleCnt="0"/>
      <dgm:spPr/>
    </dgm:pt>
    <dgm:pt modelId="{C49BB1FC-4ED1-434E-8835-15181F2F08D3}" type="pres">
      <dgm:prSet presAssocID="{1618E209-FB5B-4349-A862-8C586FDAAACA}" presName="parTx" presStyleLbl="alignNode1" presStyleIdx="0" presStyleCnt="3" custLinFactNeighborX="-4725" custLinFactNeighborY="16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36C72C3-2BB4-4436-80A3-774748EE5343}" type="pres">
      <dgm:prSet presAssocID="{1618E209-FB5B-4349-A862-8C586FDAAACA}" presName="desTx" presStyleLbl="alignAccFollowNode1" presStyleIdx="0" presStyleCnt="3" custScaleY="103759" custLinFactNeighborX="886" custLinFactNeighborY="255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394870E-405D-4C6B-B3EB-8236F9653F2F}" type="pres">
      <dgm:prSet presAssocID="{93D4202B-477F-4B56-AE09-36079F1D45BB}" presName="space" presStyleCnt="0"/>
      <dgm:spPr/>
    </dgm:pt>
    <dgm:pt modelId="{C30C3E68-21D2-4828-84F9-BCF75C9B5198}" type="pres">
      <dgm:prSet presAssocID="{FC708EB1-B714-47A2-B31E-9C21BCD7FDC6}" presName="composite" presStyleCnt="0"/>
      <dgm:spPr/>
    </dgm:pt>
    <dgm:pt modelId="{7AE92E5B-90C8-4ECA-8F2D-A9DFB0FA3149}" type="pres">
      <dgm:prSet presAssocID="{FC708EB1-B714-47A2-B31E-9C21BCD7FDC6}" presName="parTx" presStyleLbl="alignNode1" presStyleIdx="1" presStyleCnt="3" custLinFactNeighborX="1463" custLinFactNeighborY="16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9CE8792-C74A-43C0-B057-76F321250B9C}" type="pres">
      <dgm:prSet presAssocID="{FC708EB1-B714-47A2-B31E-9C21BCD7FDC6}" presName="desTx" presStyleLbl="alignAccFollowNode1" presStyleIdx="1" presStyleCnt="3" custScaleY="103759" custLinFactNeighborX="-103" custLinFactNeighborY="255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777DBD0-0E63-459F-999F-C962E8362E36}" type="pres">
      <dgm:prSet presAssocID="{EDDD57E4-FE33-49B4-BA4F-F139A15E3FF2}" presName="space" presStyleCnt="0"/>
      <dgm:spPr/>
    </dgm:pt>
    <dgm:pt modelId="{94181C3F-FED3-4775-8796-EDDF595BC8EB}" type="pres">
      <dgm:prSet presAssocID="{EFC1F20D-5EEC-42DB-B96A-F9C833C2C1D3}" presName="composite" presStyleCnt="0"/>
      <dgm:spPr/>
    </dgm:pt>
    <dgm:pt modelId="{6A58E10E-4888-4E1D-990D-0364FC5301E4}" type="pres">
      <dgm:prSet presAssocID="{EFC1F20D-5EEC-42DB-B96A-F9C833C2C1D3}" presName="parTx" presStyleLbl="alignNode1" presStyleIdx="2" presStyleCnt="3" custLinFactNeighborX="-1595" custLinFactNeighborY="16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08BDA32-6CAE-4696-AF3A-310ED921F452}" type="pres">
      <dgm:prSet presAssocID="{EFC1F20D-5EEC-42DB-B96A-F9C833C2C1D3}" presName="desTx" presStyleLbl="alignAccFollowNode1" presStyleIdx="2" presStyleCnt="3" custScaleY="103759" custLinFactNeighborX="-103" custLinFactNeighborY="255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1EF220A-07C0-41CE-ADD8-A06211B33556}" srcId="{FC708EB1-B714-47A2-B31E-9C21BCD7FDC6}" destId="{25BCBA90-6ACA-4B58-8B65-7ADA5C012969}" srcOrd="0" destOrd="0" parTransId="{B5A54897-26E2-4719-ABD4-B6BE5CF138C9}" sibTransId="{78D2A71C-664B-4F4B-A256-55DF7F6AA96F}"/>
    <dgm:cxn modelId="{F18530CD-5A1E-4BDD-9475-C04EBD062441}" type="presOf" srcId="{1D3EA460-FAD4-4612-9CD1-14BD599805CB}" destId="{59CE8792-C74A-43C0-B057-76F321250B9C}" srcOrd="0" destOrd="2" presId="urn:microsoft.com/office/officeart/2005/8/layout/hList1"/>
    <dgm:cxn modelId="{0C984CCB-710F-4978-943F-E5AA956B5AD2}" type="presOf" srcId="{5331C1F9-7876-4AFA-A0F2-8ABD47E78270}" destId="{59CE8792-C74A-43C0-B057-76F321250B9C}" srcOrd="0" destOrd="1" presId="urn:microsoft.com/office/officeart/2005/8/layout/hList1"/>
    <dgm:cxn modelId="{5D4937B3-F4C9-451B-88F8-A11F6477D317}" srcId="{2E157F77-8405-45AD-88CC-5615C550AD1F}" destId="{EFC1F20D-5EEC-42DB-B96A-F9C833C2C1D3}" srcOrd="2" destOrd="0" parTransId="{AB78E3AF-6CA1-4FCB-9CCA-4A8C5B8D2ECB}" sibTransId="{D0FBF985-C5C8-4AEE-A5D0-24A6A0A79DE0}"/>
    <dgm:cxn modelId="{D968636A-7D1B-42BA-8B40-CC077DCA3FF6}" srcId="{2E157F77-8405-45AD-88CC-5615C550AD1F}" destId="{FC708EB1-B714-47A2-B31E-9C21BCD7FDC6}" srcOrd="1" destOrd="0" parTransId="{9A054440-90AC-4A02-BAB1-E8D0D4D2C2D5}" sibTransId="{EDDD57E4-FE33-49B4-BA4F-F139A15E3FF2}"/>
    <dgm:cxn modelId="{FA1CF00E-9BE2-4A04-8B4E-3E98329E620C}" type="presOf" srcId="{1755F60C-E8FF-48DC-9A34-CFB614D09F45}" destId="{608BDA32-6CAE-4696-AF3A-310ED921F452}" srcOrd="0" destOrd="1" presId="urn:microsoft.com/office/officeart/2005/8/layout/hList1"/>
    <dgm:cxn modelId="{E5F7C789-05F5-4BB8-B45E-534E35119D46}" srcId="{EFC1F20D-5EEC-42DB-B96A-F9C833C2C1D3}" destId="{1755F60C-E8FF-48DC-9A34-CFB614D09F45}" srcOrd="1" destOrd="0" parTransId="{B4BB4278-FDD2-4DBC-B207-B1E6682DB3F7}" sibTransId="{0ABD43B0-6F61-4931-914F-9811FE485C29}"/>
    <dgm:cxn modelId="{4D480ABF-586F-4849-BBD3-618BCF00FBB4}" srcId="{FC708EB1-B714-47A2-B31E-9C21BCD7FDC6}" destId="{5331C1F9-7876-4AFA-A0F2-8ABD47E78270}" srcOrd="1" destOrd="0" parTransId="{9CF2C14D-40BD-468E-986B-456EF20126FA}" sibTransId="{A3E163A1-56A4-405F-9D91-1B5101E0D56D}"/>
    <dgm:cxn modelId="{D99BBBD9-03A1-48A4-8BD4-1B20779BFEA3}" type="presOf" srcId="{C7694CBA-2965-411B-B321-9969B1AA6ED4}" destId="{608BDA32-6CAE-4696-AF3A-310ED921F452}" srcOrd="0" destOrd="0" presId="urn:microsoft.com/office/officeart/2005/8/layout/hList1"/>
    <dgm:cxn modelId="{0320C383-1D64-42CF-B690-66AB8CA552C3}" type="presOf" srcId="{03662870-DC1B-43F9-9083-C8886C97EF4B}" destId="{608BDA32-6CAE-4696-AF3A-310ED921F452}" srcOrd="0" destOrd="2" presId="urn:microsoft.com/office/officeart/2005/8/layout/hList1"/>
    <dgm:cxn modelId="{750F68C7-9440-4017-A3E2-5976E4227C77}" srcId="{EFC1F20D-5EEC-42DB-B96A-F9C833C2C1D3}" destId="{C7694CBA-2965-411B-B321-9969B1AA6ED4}" srcOrd="0" destOrd="0" parTransId="{41B33596-DE37-4797-A53D-CF87CF60C4BE}" sibTransId="{A4F7115C-6DC1-4DAC-9EF5-00F703A74E48}"/>
    <dgm:cxn modelId="{8BF915DE-04BC-40CD-94FF-26063984A440}" srcId="{1618E209-FB5B-4349-A862-8C586FDAAACA}" destId="{6B4A6DDF-24D5-4C07-B047-3CB1C4931854}" srcOrd="0" destOrd="0" parTransId="{7C29C09F-6AE4-4074-BA8D-08A53265C05C}" sibTransId="{3D3BEBE1-75B3-467B-BE5D-3EE4F144089B}"/>
    <dgm:cxn modelId="{C6189A0C-D934-4591-91AF-F735F2331DE9}" type="presOf" srcId="{EFC1F20D-5EEC-42DB-B96A-F9C833C2C1D3}" destId="{6A58E10E-4888-4E1D-990D-0364FC5301E4}" srcOrd="0" destOrd="0" presId="urn:microsoft.com/office/officeart/2005/8/layout/hList1"/>
    <dgm:cxn modelId="{C3E4C39D-CCC9-490B-9294-B60E64645BA9}" type="presOf" srcId="{1618E209-FB5B-4349-A862-8C586FDAAACA}" destId="{C49BB1FC-4ED1-434E-8835-15181F2F08D3}" srcOrd="0" destOrd="0" presId="urn:microsoft.com/office/officeart/2005/8/layout/hList1"/>
    <dgm:cxn modelId="{A8F8CB31-C5E0-4513-99E0-F2AAB0FE364A}" type="presOf" srcId="{7142323B-00BB-46DC-82D3-9B9C38C04B95}" destId="{336C72C3-2BB4-4436-80A3-774748EE5343}" srcOrd="0" destOrd="1" presId="urn:microsoft.com/office/officeart/2005/8/layout/hList1"/>
    <dgm:cxn modelId="{D5B1197D-4B31-4D2B-AE0C-2E81B065227D}" type="presOf" srcId="{6B4A6DDF-24D5-4C07-B047-3CB1C4931854}" destId="{336C72C3-2BB4-4436-80A3-774748EE5343}" srcOrd="0" destOrd="0" presId="urn:microsoft.com/office/officeart/2005/8/layout/hList1"/>
    <dgm:cxn modelId="{3EE7ABC9-F8D8-4D8A-9C0C-19DD5D00D86D}" srcId="{2E157F77-8405-45AD-88CC-5615C550AD1F}" destId="{1618E209-FB5B-4349-A862-8C586FDAAACA}" srcOrd="0" destOrd="0" parTransId="{D3C6731C-EA09-4E30-80EA-EF9A1679C23D}" sibTransId="{93D4202B-477F-4B56-AE09-36079F1D45BB}"/>
    <dgm:cxn modelId="{F07EF42B-473D-4065-9533-34B9A6AFB7A5}" type="presOf" srcId="{2E157F77-8405-45AD-88CC-5615C550AD1F}" destId="{3CC8474E-0B54-46A1-A78F-403A34CD5F59}" srcOrd="0" destOrd="0" presId="urn:microsoft.com/office/officeart/2005/8/layout/hList1"/>
    <dgm:cxn modelId="{520F034D-23C7-49CF-9EBE-9020F5881BBB}" srcId="{1618E209-FB5B-4349-A862-8C586FDAAACA}" destId="{7142323B-00BB-46DC-82D3-9B9C38C04B95}" srcOrd="1" destOrd="0" parTransId="{EF2124C1-1103-4C9A-B593-275502968488}" sibTransId="{783EDABF-97B2-4071-992B-30BCDFDB632D}"/>
    <dgm:cxn modelId="{434006C5-EB04-496B-93CC-4F8B112EA0F7}" type="presOf" srcId="{FC708EB1-B714-47A2-B31E-9C21BCD7FDC6}" destId="{7AE92E5B-90C8-4ECA-8F2D-A9DFB0FA3149}" srcOrd="0" destOrd="0" presId="urn:microsoft.com/office/officeart/2005/8/layout/hList1"/>
    <dgm:cxn modelId="{5E59A3F0-A698-4F38-BCBC-AB9981D4314A}" srcId="{FC708EB1-B714-47A2-B31E-9C21BCD7FDC6}" destId="{1D3EA460-FAD4-4612-9CD1-14BD599805CB}" srcOrd="2" destOrd="0" parTransId="{E46B8E57-3A8D-4182-8BCA-55E30892BA0C}" sibTransId="{B9CE7B52-AB58-4E72-B01C-9C0794C59903}"/>
    <dgm:cxn modelId="{6FA4866C-5CDC-4A1D-B4D9-A56BF590E700}" type="presOf" srcId="{25BCBA90-6ACA-4B58-8B65-7ADA5C012969}" destId="{59CE8792-C74A-43C0-B057-76F321250B9C}" srcOrd="0" destOrd="0" presId="urn:microsoft.com/office/officeart/2005/8/layout/hList1"/>
    <dgm:cxn modelId="{3DB2FABC-ED3D-49DD-AD80-B03897AAEC75}" srcId="{EFC1F20D-5EEC-42DB-B96A-F9C833C2C1D3}" destId="{03662870-DC1B-43F9-9083-C8886C97EF4B}" srcOrd="2" destOrd="0" parTransId="{A57B5A89-995A-47F4-826D-D015D984CD20}" sibTransId="{8550F436-C352-46AD-93CB-457382D12437}"/>
    <dgm:cxn modelId="{6E2AFCF4-05D7-4D9D-A220-9B62501419A9}" type="presParOf" srcId="{3CC8474E-0B54-46A1-A78F-403A34CD5F59}" destId="{9116BBC4-30D9-490C-9BA1-687A22383D6E}" srcOrd="0" destOrd="0" presId="urn:microsoft.com/office/officeart/2005/8/layout/hList1"/>
    <dgm:cxn modelId="{A3D47964-E040-41B0-9CDD-2943683EC53C}" type="presParOf" srcId="{9116BBC4-30D9-490C-9BA1-687A22383D6E}" destId="{C49BB1FC-4ED1-434E-8835-15181F2F08D3}" srcOrd="0" destOrd="0" presId="urn:microsoft.com/office/officeart/2005/8/layout/hList1"/>
    <dgm:cxn modelId="{55D3222A-10FF-47D8-9D37-B547366CB790}" type="presParOf" srcId="{9116BBC4-30D9-490C-9BA1-687A22383D6E}" destId="{336C72C3-2BB4-4436-80A3-774748EE5343}" srcOrd="1" destOrd="0" presId="urn:microsoft.com/office/officeart/2005/8/layout/hList1"/>
    <dgm:cxn modelId="{EF5825B5-61BE-4104-8117-E81A56514B12}" type="presParOf" srcId="{3CC8474E-0B54-46A1-A78F-403A34CD5F59}" destId="{C394870E-405D-4C6B-B3EB-8236F9653F2F}" srcOrd="1" destOrd="0" presId="urn:microsoft.com/office/officeart/2005/8/layout/hList1"/>
    <dgm:cxn modelId="{AFE13E6D-6622-4658-8A85-C756D7145B63}" type="presParOf" srcId="{3CC8474E-0B54-46A1-A78F-403A34CD5F59}" destId="{C30C3E68-21D2-4828-84F9-BCF75C9B5198}" srcOrd="2" destOrd="0" presId="urn:microsoft.com/office/officeart/2005/8/layout/hList1"/>
    <dgm:cxn modelId="{0FDCDF76-D3BB-4A51-8DC5-3B5E8A2F4AFB}" type="presParOf" srcId="{C30C3E68-21D2-4828-84F9-BCF75C9B5198}" destId="{7AE92E5B-90C8-4ECA-8F2D-A9DFB0FA3149}" srcOrd="0" destOrd="0" presId="urn:microsoft.com/office/officeart/2005/8/layout/hList1"/>
    <dgm:cxn modelId="{03CE7CBF-9801-478A-810E-63B4574E7361}" type="presParOf" srcId="{C30C3E68-21D2-4828-84F9-BCF75C9B5198}" destId="{59CE8792-C74A-43C0-B057-76F321250B9C}" srcOrd="1" destOrd="0" presId="urn:microsoft.com/office/officeart/2005/8/layout/hList1"/>
    <dgm:cxn modelId="{599D5B1B-9279-4481-99A0-640E4AD0E6BE}" type="presParOf" srcId="{3CC8474E-0B54-46A1-A78F-403A34CD5F59}" destId="{E777DBD0-0E63-459F-999F-C962E8362E36}" srcOrd="3" destOrd="0" presId="urn:microsoft.com/office/officeart/2005/8/layout/hList1"/>
    <dgm:cxn modelId="{C11E32D5-952E-46C1-A069-DFCBB27001A6}" type="presParOf" srcId="{3CC8474E-0B54-46A1-A78F-403A34CD5F59}" destId="{94181C3F-FED3-4775-8796-EDDF595BC8EB}" srcOrd="4" destOrd="0" presId="urn:microsoft.com/office/officeart/2005/8/layout/hList1"/>
    <dgm:cxn modelId="{8E90EF14-2C94-4516-B5C1-04543989EB0A}" type="presParOf" srcId="{94181C3F-FED3-4775-8796-EDDF595BC8EB}" destId="{6A58E10E-4888-4E1D-990D-0364FC5301E4}" srcOrd="0" destOrd="0" presId="urn:microsoft.com/office/officeart/2005/8/layout/hList1"/>
    <dgm:cxn modelId="{0E370608-A656-45ED-BD0A-E7C1EA8A988A}" type="presParOf" srcId="{94181C3F-FED3-4775-8796-EDDF595BC8EB}" destId="{608BDA32-6CAE-4696-AF3A-310ED921F45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6A974B-6580-408B-8630-B1AB03928C50}" type="doc">
      <dgm:prSet loTypeId="urn:microsoft.com/office/officeart/2005/8/layout/vList5#1" loCatId="list" qsTypeId="urn:microsoft.com/office/officeart/2005/8/quickstyle/simple5#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56AA660-3FAE-4494-A194-3CA22004BBCE}">
      <dgm:prSet phldrT="[Text]" custT="1"/>
      <dgm:spPr/>
      <dgm:t>
        <a:bodyPr/>
        <a:lstStyle/>
        <a:p>
          <a:r>
            <a:rPr lang="de-DE" sz="18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Erwachsene</a:t>
          </a:r>
          <a:endParaRPr lang="de-DE" sz="18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9B0A48E-F71A-43B0-B2BD-0F0DCFEA1D4E}" type="parTrans" cxnId="{9D4C8C24-5AD3-430F-8591-00B19BD01E42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E308EDC-1E7C-44E9-ACB4-864A1C584292}" type="sibTrans" cxnId="{9D4C8C24-5AD3-430F-8591-00B19BD01E42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61AD22D-8E6A-4B69-B949-635E143878B5}">
      <dgm:prSet phldrT="[Text]" custT="1"/>
      <dgm:spPr/>
      <dgm:t>
        <a:bodyPr/>
        <a:lstStyle/>
        <a:p>
          <a:r>
            <a:rPr lang="de-DE" sz="16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Befragung mit Interviews</a:t>
          </a:r>
          <a:endParaRPr lang="de-DE" sz="16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C55E800-BA8B-4FC5-81DF-49B2AE10AAC2}" type="parTrans" cxnId="{BF0BF356-6382-4C0D-A68B-8ADB883ABF43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9EED0C8-4DF7-45BB-9C72-E95FC450AA4E}" type="sibTrans" cxnId="{BF0BF356-6382-4C0D-A68B-8ADB883ABF43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53E57F5F-DD08-43C4-B9A2-51011DDF2669}">
      <dgm:prSet phldrT="[Text]" custT="1"/>
      <dgm:spPr/>
      <dgm:t>
        <a:bodyPr/>
        <a:lstStyle/>
        <a:p>
          <a:r>
            <a:rPr lang="de-DE" sz="18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Jugendliche</a:t>
          </a:r>
          <a:endParaRPr lang="de-DE" sz="18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B3D4707-8ACF-4CB8-A1F7-33630C830A2F}" type="parTrans" cxnId="{97B2296C-304F-484A-8F65-389D137F9E45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F7D8E33-49D1-4AE5-8262-C3B7BB57E817}" type="sibTrans" cxnId="{97B2296C-304F-484A-8F65-389D137F9E45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B7690CF-0D10-4C56-9C55-78261950F71E}">
      <dgm:prSet phldrT="[Text]" custT="1"/>
      <dgm:spPr/>
      <dgm:t>
        <a:bodyPr/>
        <a:lstStyle/>
        <a:p>
          <a:r>
            <a:rPr lang="de-DE" sz="16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Gruppeninterviews</a:t>
          </a:r>
          <a:endParaRPr lang="de-DE" sz="16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CB28D3D-5170-4310-BFC7-EE380F6C1986}" type="parTrans" cxnId="{E3FC6ED6-0A67-47F7-BBFD-25D1C0B3958E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D379BED-6846-4136-8150-C6696CA6C46F}" type="sibTrans" cxnId="{E3FC6ED6-0A67-47F7-BBFD-25D1C0B3958E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465F03D-E5A9-48EF-A1D0-C55C98D0E63C}">
      <dgm:prSet phldrT="[Text]" custT="1"/>
      <dgm:spPr/>
      <dgm:t>
        <a:bodyPr/>
        <a:lstStyle/>
        <a:p>
          <a:r>
            <a:rPr lang="de-DE" sz="18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Kinder</a:t>
          </a:r>
          <a:endParaRPr lang="de-DE" sz="18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7793DA8-0FB6-4234-9217-BDD47E671F83}" type="parTrans" cxnId="{4BBFDC24-BD8F-4797-89E0-EAEFADFCCFB0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157036A-AAC2-4493-A2C1-A607D667B620}" type="sibTrans" cxnId="{4BBFDC24-BD8F-4797-89E0-EAEFADFCCFB0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AAFBE6F-94CB-49EE-8E39-E2B8E88B58D4}">
      <dgm:prSet phldrT="[Text]" custT="1"/>
      <dgm:spPr/>
      <dgm:t>
        <a:bodyPr/>
        <a:lstStyle/>
        <a:p>
          <a:r>
            <a:rPr lang="de-DE" sz="16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Begehungen</a:t>
          </a:r>
          <a:endParaRPr lang="de-DE" sz="16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4A3055D-317F-45C5-AE07-2DD9DAFE600F}" type="parTrans" cxnId="{EE58E541-388C-4364-B07B-EA15580B19F6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14D8A03-3A93-4AF9-BE35-ACA80137EB53}" type="sibTrans" cxnId="{EE58E541-388C-4364-B07B-EA15580B19F6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92A2025-E96B-47EC-8EB5-53AD1A4777E9}">
      <dgm:prSet phldrT="[Text]" custT="1"/>
      <dgm:spPr/>
      <dgm:t>
        <a:bodyPr/>
        <a:lstStyle/>
        <a:p>
          <a:r>
            <a:rPr lang="de-DE" sz="10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„</a:t>
          </a:r>
          <a:r>
            <a:rPr lang="de-DE" sz="18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Experten</a:t>
          </a:r>
          <a:r>
            <a:rPr lang="de-DE" sz="10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“</a:t>
          </a:r>
          <a:endParaRPr lang="de-DE" sz="10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0A19D98-A7D9-48F2-8A93-44D0BE833802}" type="parTrans" cxnId="{7855BD36-9A2C-4BD6-A040-003921A628EA}">
      <dgm:prSet/>
      <dgm:spPr/>
      <dgm:t>
        <a:bodyPr/>
        <a:lstStyle/>
        <a:p>
          <a:endParaRPr lang="de-DE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8D0B24D-255D-47C9-990C-511B3B3A52F0}" type="sibTrans" cxnId="{7855BD36-9A2C-4BD6-A040-003921A628EA}">
      <dgm:prSet/>
      <dgm:spPr/>
      <dgm:t>
        <a:bodyPr/>
        <a:lstStyle/>
        <a:p>
          <a:endParaRPr lang="de-DE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69D5E09-5B60-44F2-BB99-CF149D21741E}">
      <dgm:prSet phldrT="[Text]" custT="1"/>
      <dgm:spPr/>
      <dgm:t>
        <a:bodyPr/>
        <a:lstStyle/>
        <a:p>
          <a:r>
            <a:rPr lang="de-DE" sz="16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Gespräche</a:t>
          </a:r>
          <a:endParaRPr lang="de-DE" sz="16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D812371-D6FC-4F02-9DDF-8DE742B24AE3}" type="parTrans" cxnId="{B0A5B74E-9BEF-45D6-9D47-34D780C127F7}">
      <dgm:prSet/>
      <dgm:spPr/>
      <dgm:t>
        <a:bodyPr/>
        <a:lstStyle/>
        <a:p>
          <a:endParaRPr lang="de-DE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CA8DD7F-93CE-4E63-ACBF-D8CC28484118}" type="sibTrans" cxnId="{B0A5B74E-9BEF-45D6-9D47-34D780C127F7}">
      <dgm:prSet/>
      <dgm:spPr/>
      <dgm:t>
        <a:bodyPr/>
        <a:lstStyle/>
        <a:p>
          <a:endParaRPr lang="de-DE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7105E81-2EE1-420E-AC6E-AD066675DCC6}" type="pres">
      <dgm:prSet presAssocID="{286A974B-6580-408B-8630-B1AB03928C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F12F8D-0B88-4402-80B1-B000DE2AF302}" type="pres">
      <dgm:prSet presAssocID="{556AA660-3FAE-4494-A194-3CA22004BBCE}" presName="linNode" presStyleCnt="0"/>
      <dgm:spPr/>
      <dgm:t>
        <a:bodyPr/>
        <a:lstStyle/>
        <a:p>
          <a:endParaRPr lang="en-US"/>
        </a:p>
      </dgm:t>
    </dgm:pt>
    <dgm:pt modelId="{416523E1-7AFD-424A-9181-D4DF01DE7770}" type="pres">
      <dgm:prSet presAssocID="{556AA660-3FAE-4494-A194-3CA22004BBC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C0EA2-C893-468B-90CC-8534D0DFB1C6}" type="pres">
      <dgm:prSet presAssocID="{556AA660-3FAE-4494-A194-3CA22004BBCE}" presName="descendantText" presStyleLbl="alignAccFollowNode1" presStyleIdx="0" presStyleCnt="4" custLinFactNeighborX="1268" custLinFactNeighborY="2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0AE93-1887-49E1-98E4-51DE746BD4A2}" type="pres">
      <dgm:prSet presAssocID="{8E308EDC-1E7C-44E9-ACB4-864A1C584292}" presName="sp" presStyleCnt="0"/>
      <dgm:spPr/>
      <dgm:t>
        <a:bodyPr/>
        <a:lstStyle/>
        <a:p>
          <a:endParaRPr lang="en-US"/>
        </a:p>
      </dgm:t>
    </dgm:pt>
    <dgm:pt modelId="{9E3F6FA2-BA5C-4016-89F3-CBDB626FB88D}" type="pres">
      <dgm:prSet presAssocID="{53E57F5F-DD08-43C4-B9A2-51011DDF2669}" presName="linNode" presStyleCnt="0"/>
      <dgm:spPr/>
      <dgm:t>
        <a:bodyPr/>
        <a:lstStyle/>
        <a:p>
          <a:endParaRPr lang="en-US"/>
        </a:p>
      </dgm:t>
    </dgm:pt>
    <dgm:pt modelId="{89AF2FD7-4AC6-4C4E-8A89-D351A0BC1398}" type="pres">
      <dgm:prSet presAssocID="{53E57F5F-DD08-43C4-B9A2-51011DDF2669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6C747-9AA8-47B0-8236-EB479BDCCDD3}" type="pres">
      <dgm:prSet presAssocID="{53E57F5F-DD08-43C4-B9A2-51011DDF2669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B6954-4882-4636-BEB3-6087BA58A329}" type="pres">
      <dgm:prSet presAssocID="{0F7D8E33-49D1-4AE5-8262-C3B7BB57E817}" presName="sp" presStyleCnt="0"/>
      <dgm:spPr/>
      <dgm:t>
        <a:bodyPr/>
        <a:lstStyle/>
        <a:p>
          <a:endParaRPr lang="en-US"/>
        </a:p>
      </dgm:t>
    </dgm:pt>
    <dgm:pt modelId="{5B873FD0-9EBD-4A72-B12B-D08EDEF1CF4E}" type="pres">
      <dgm:prSet presAssocID="{F465F03D-E5A9-48EF-A1D0-C55C98D0E63C}" presName="linNode" presStyleCnt="0"/>
      <dgm:spPr/>
      <dgm:t>
        <a:bodyPr/>
        <a:lstStyle/>
        <a:p>
          <a:endParaRPr lang="en-US"/>
        </a:p>
      </dgm:t>
    </dgm:pt>
    <dgm:pt modelId="{73825223-DA8A-4619-9D6E-106BD161412E}" type="pres">
      <dgm:prSet presAssocID="{F465F03D-E5A9-48EF-A1D0-C55C98D0E63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352E3-E207-489F-AFAC-76BB3D3E04DE}" type="pres">
      <dgm:prSet presAssocID="{F465F03D-E5A9-48EF-A1D0-C55C98D0E63C}" presName="descendantText" presStyleLbl="alignAccFollowNode1" presStyleIdx="2" presStyleCnt="4" custLinFactNeighborX="3282" custLinFactNeighborY="3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D298B-D6F9-4631-9EBD-21F23CE983D7}" type="pres">
      <dgm:prSet presAssocID="{7157036A-AAC2-4493-A2C1-A607D667B620}" presName="sp" presStyleCnt="0"/>
      <dgm:spPr/>
    </dgm:pt>
    <dgm:pt modelId="{740A6E27-6E34-4DA5-960B-A86F3E6ADEF0}" type="pres">
      <dgm:prSet presAssocID="{B92A2025-E96B-47EC-8EB5-53AD1A4777E9}" presName="linNode" presStyleCnt="0"/>
      <dgm:spPr/>
    </dgm:pt>
    <dgm:pt modelId="{2984FB8F-69A9-4D60-9948-5A6505F62FB2}" type="pres">
      <dgm:prSet presAssocID="{B92A2025-E96B-47EC-8EB5-53AD1A4777E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38D898B-51A2-4766-B169-FB0A50C3BAA8}" type="pres">
      <dgm:prSet presAssocID="{B92A2025-E96B-47EC-8EB5-53AD1A4777E9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855BD36-9A2C-4BD6-A040-003921A628EA}" srcId="{286A974B-6580-408B-8630-B1AB03928C50}" destId="{B92A2025-E96B-47EC-8EB5-53AD1A4777E9}" srcOrd="3" destOrd="0" parTransId="{30A19D98-A7D9-48F2-8A93-44D0BE833802}" sibTransId="{28D0B24D-255D-47C9-990C-511B3B3A52F0}"/>
    <dgm:cxn modelId="{E3FC6ED6-0A67-47F7-BBFD-25D1C0B3958E}" srcId="{53E57F5F-DD08-43C4-B9A2-51011DDF2669}" destId="{EB7690CF-0D10-4C56-9C55-78261950F71E}" srcOrd="0" destOrd="0" parTransId="{8CB28D3D-5170-4310-BFC7-EE380F6C1986}" sibTransId="{FD379BED-6846-4136-8150-C6696CA6C46F}"/>
    <dgm:cxn modelId="{97B2296C-304F-484A-8F65-389D137F9E45}" srcId="{286A974B-6580-408B-8630-B1AB03928C50}" destId="{53E57F5F-DD08-43C4-B9A2-51011DDF2669}" srcOrd="1" destOrd="0" parTransId="{2B3D4707-8ACF-4CB8-A1F7-33630C830A2F}" sibTransId="{0F7D8E33-49D1-4AE5-8262-C3B7BB57E817}"/>
    <dgm:cxn modelId="{BF0BF356-6382-4C0D-A68B-8ADB883ABF43}" srcId="{556AA660-3FAE-4494-A194-3CA22004BBCE}" destId="{661AD22D-8E6A-4B69-B949-635E143878B5}" srcOrd="0" destOrd="0" parTransId="{6C55E800-BA8B-4FC5-81DF-49B2AE10AAC2}" sibTransId="{89EED0C8-4DF7-45BB-9C72-E95FC450AA4E}"/>
    <dgm:cxn modelId="{9D4C8C24-5AD3-430F-8591-00B19BD01E42}" srcId="{286A974B-6580-408B-8630-B1AB03928C50}" destId="{556AA660-3FAE-4494-A194-3CA22004BBCE}" srcOrd="0" destOrd="0" parTransId="{09B0A48E-F71A-43B0-B2BD-0F0DCFEA1D4E}" sibTransId="{8E308EDC-1E7C-44E9-ACB4-864A1C584292}"/>
    <dgm:cxn modelId="{687C71B9-7DD6-44F9-98C6-04F673A66216}" type="presOf" srcId="{B92A2025-E96B-47EC-8EB5-53AD1A4777E9}" destId="{2984FB8F-69A9-4D60-9948-5A6505F62FB2}" srcOrd="0" destOrd="0" presId="urn:microsoft.com/office/officeart/2005/8/layout/vList5#1"/>
    <dgm:cxn modelId="{3C893B41-AF67-4D0E-AF18-4F544C61C496}" type="presOf" srcId="{556AA660-3FAE-4494-A194-3CA22004BBCE}" destId="{416523E1-7AFD-424A-9181-D4DF01DE7770}" srcOrd="0" destOrd="0" presId="urn:microsoft.com/office/officeart/2005/8/layout/vList5#1"/>
    <dgm:cxn modelId="{4BBFDC24-BD8F-4797-89E0-EAEFADFCCFB0}" srcId="{286A974B-6580-408B-8630-B1AB03928C50}" destId="{F465F03D-E5A9-48EF-A1D0-C55C98D0E63C}" srcOrd="2" destOrd="0" parTransId="{C7793DA8-0FB6-4234-9217-BDD47E671F83}" sibTransId="{7157036A-AAC2-4493-A2C1-A607D667B620}"/>
    <dgm:cxn modelId="{19677C11-5E84-45F9-B8ED-82F32C1914A8}" type="presOf" srcId="{661AD22D-8E6A-4B69-B949-635E143878B5}" destId="{8ABC0EA2-C893-468B-90CC-8534D0DFB1C6}" srcOrd="0" destOrd="0" presId="urn:microsoft.com/office/officeart/2005/8/layout/vList5#1"/>
    <dgm:cxn modelId="{DE3BFD35-3262-4218-874A-BA24F6F610C1}" type="presOf" srcId="{EB7690CF-0D10-4C56-9C55-78261950F71E}" destId="{FD06C747-9AA8-47B0-8236-EB479BDCCDD3}" srcOrd="0" destOrd="0" presId="urn:microsoft.com/office/officeart/2005/8/layout/vList5#1"/>
    <dgm:cxn modelId="{68FEED3F-B4A6-4699-8859-8CDF806A3AF7}" type="presOf" srcId="{286A974B-6580-408B-8630-B1AB03928C50}" destId="{97105E81-2EE1-420E-AC6E-AD066675DCC6}" srcOrd="0" destOrd="0" presId="urn:microsoft.com/office/officeart/2005/8/layout/vList5#1"/>
    <dgm:cxn modelId="{A1A8A040-824B-4903-B772-BCB8A820C0D7}" type="presOf" srcId="{F465F03D-E5A9-48EF-A1D0-C55C98D0E63C}" destId="{73825223-DA8A-4619-9D6E-106BD161412E}" srcOrd="0" destOrd="0" presId="urn:microsoft.com/office/officeart/2005/8/layout/vList5#1"/>
    <dgm:cxn modelId="{EE58E541-388C-4364-B07B-EA15580B19F6}" srcId="{F465F03D-E5A9-48EF-A1D0-C55C98D0E63C}" destId="{2AAFBE6F-94CB-49EE-8E39-E2B8E88B58D4}" srcOrd="0" destOrd="0" parTransId="{F4A3055D-317F-45C5-AE07-2DD9DAFE600F}" sibTransId="{714D8A03-3A93-4AF9-BE35-ACA80137EB53}"/>
    <dgm:cxn modelId="{008E6769-B58B-47A7-B372-3160189D3F96}" type="presOf" srcId="{2AAFBE6F-94CB-49EE-8E39-E2B8E88B58D4}" destId="{94F352E3-E207-489F-AFAC-76BB3D3E04DE}" srcOrd="0" destOrd="0" presId="urn:microsoft.com/office/officeart/2005/8/layout/vList5#1"/>
    <dgm:cxn modelId="{3D808698-269C-4422-BBF6-2CCC02F04271}" type="presOf" srcId="{869D5E09-5B60-44F2-BB99-CF149D21741E}" destId="{338D898B-51A2-4766-B169-FB0A50C3BAA8}" srcOrd="0" destOrd="0" presId="urn:microsoft.com/office/officeart/2005/8/layout/vList5#1"/>
    <dgm:cxn modelId="{CC48565D-4044-43E6-B507-5CAA6A653DFE}" type="presOf" srcId="{53E57F5F-DD08-43C4-B9A2-51011DDF2669}" destId="{89AF2FD7-4AC6-4C4E-8A89-D351A0BC1398}" srcOrd="0" destOrd="0" presId="urn:microsoft.com/office/officeart/2005/8/layout/vList5#1"/>
    <dgm:cxn modelId="{B0A5B74E-9BEF-45D6-9D47-34D780C127F7}" srcId="{B92A2025-E96B-47EC-8EB5-53AD1A4777E9}" destId="{869D5E09-5B60-44F2-BB99-CF149D21741E}" srcOrd="0" destOrd="0" parTransId="{AD812371-D6FC-4F02-9DDF-8DE742B24AE3}" sibTransId="{6CA8DD7F-93CE-4E63-ACBF-D8CC28484118}"/>
    <dgm:cxn modelId="{F8C539AA-A919-402F-8590-2C644DB7AA0C}" type="presParOf" srcId="{97105E81-2EE1-420E-AC6E-AD066675DCC6}" destId="{B5F12F8D-0B88-4402-80B1-B000DE2AF302}" srcOrd="0" destOrd="0" presId="urn:microsoft.com/office/officeart/2005/8/layout/vList5#1"/>
    <dgm:cxn modelId="{62D1055C-68C5-4529-A5AB-B2763F094F4C}" type="presParOf" srcId="{B5F12F8D-0B88-4402-80B1-B000DE2AF302}" destId="{416523E1-7AFD-424A-9181-D4DF01DE7770}" srcOrd="0" destOrd="0" presId="urn:microsoft.com/office/officeart/2005/8/layout/vList5#1"/>
    <dgm:cxn modelId="{E505C892-FEAE-46BD-8545-D77A509FB7A1}" type="presParOf" srcId="{B5F12F8D-0B88-4402-80B1-B000DE2AF302}" destId="{8ABC0EA2-C893-468B-90CC-8534D0DFB1C6}" srcOrd="1" destOrd="0" presId="urn:microsoft.com/office/officeart/2005/8/layout/vList5#1"/>
    <dgm:cxn modelId="{A26A186D-CA65-4354-90E2-A8A3256DAF13}" type="presParOf" srcId="{97105E81-2EE1-420E-AC6E-AD066675DCC6}" destId="{9200AE93-1887-49E1-98E4-51DE746BD4A2}" srcOrd="1" destOrd="0" presId="urn:microsoft.com/office/officeart/2005/8/layout/vList5#1"/>
    <dgm:cxn modelId="{ACF0DFF0-128D-422F-89D3-EDDC1911A75F}" type="presParOf" srcId="{97105E81-2EE1-420E-AC6E-AD066675DCC6}" destId="{9E3F6FA2-BA5C-4016-89F3-CBDB626FB88D}" srcOrd="2" destOrd="0" presId="urn:microsoft.com/office/officeart/2005/8/layout/vList5#1"/>
    <dgm:cxn modelId="{E2D66802-2FB5-4442-B621-D6DF82402886}" type="presParOf" srcId="{9E3F6FA2-BA5C-4016-89F3-CBDB626FB88D}" destId="{89AF2FD7-4AC6-4C4E-8A89-D351A0BC1398}" srcOrd="0" destOrd="0" presId="urn:microsoft.com/office/officeart/2005/8/layout/vList5#1"/>
    <dgm:cxn modelId="{2F1DEC2D-C4A2-4F1D-B8F9-42873E81D30C}" type="presParOf" srcId="{9E3F6FA2-BA5C-4016-89F3-CBDB626FB88D}" destId="{FD06C747-9AA8-47B0-8236-EB479BDCCDD3}" srcOrd="1" destOrd="0" presId="urn:microsoft.com/office/officeart/2005/8/layout/vList5#1"/>
    <dgm:cxn modelId="{DE5B8C22-EAF8-4F2E-A73A-7BFCEEFBB49B}" type="presParOf" srcId="{97105E81-2EE1-420E-AC6E-AD066675DCC6}" destId="{0F4B6954-4882-4636-BEB3-6087BA58A329}" srcOrd="3" destOrd="0" presId="urn:microsoft.com/office/officeart/2005/8/layout/vList5#1"/>
    <dgm:cxn modelId="{9A037D42-57BF-49CD-9F39-91A1FED3C594}" type="presParOf" srcId="{97105E81-2EE1-420E-AC6E-AD066675DCC6}" destId="{5B873FD0-9EBD-4A72-B12B-D08EDEF1CF4E}" srcOrd="4" destOrd="0" presId="urn:microsoft.com/office/officeart/2005/8/layout/vList5#1"/>
    <dgm:cxn modelId="{D1497284-F41E-4377-A9F3-ABC7E2668356}" type="presParOf" srcId="{5B873FD0-9EBD-4A72-B12B-D08EDEF1CF4E}" destId="{73825223-DA8A-4619-9D6E-106BD161412E}" srcOrd="0" destOrd="0" presId="urn:microsoft.com/office/officeart/2005/8/layout/vList5#1"/>
    <dgm:cxn modelId="{CCE30868-54E1-475D-9897-44FE21807751}" type="presParOf" srcId="{5B873FD0-9EBD-4A72-B12B-D08EDEF1CF4E}" destId="{94F352E3-E207-489F-AFAC-76BB3D3E04DE}" srcOrd="1" destOrd="0" presId="urn:microsoft.com/office/officeart/2005/8/layout/vList5#1"/>
    <dgm:cxn modelId="{E2C7C267-9755-4C36-9257-4F28574A8F66}" type="presParOf" srcId="{97105E81-2EE1-420E-AC6E-AD066675DCC6}" destId="{1FAD298B-D6F9-4631-9EBD-21F23CE983D7}" srcOrd="5" destOrd="0" presId="urn:microsoft.com/office/officeart/2005/8/layout/vList5#1"/>
    <dgm:cxn modelId="{A6541FCA-9327-4CE3-BB82-68B14244E92F}" type="presParOf" srcId="{97105E81-2EE1-420E-AC6E-AD066675DCC6}" destId="{740A6E27-6E34-4DA5-960B-A86F3E6ADEF0}" srcOrd="6" destOrd="0" presId="urn:microsoft.com/office/officeart/2005/8/layout/vList5#1"/>
    <dgm:cxn modelId="{15A10FB8-1A6C-4F0C-8DE3-CDFDB37241BB}" type="presParOf" srcId="{740A6E27-6E34-4DA5-960B-A86F3E6ADEF0}" destId="{2984FB8F-69A9-4D60-9948-5A6505F62FB2}" srcOrd="0" destOrd="0" presId="urn:microsoft.com/office/officeart/2005/8/layout/vList5#1"/>
    <dgm:cxn modelId="{BA2FBD0B-475B-4E99-B684-22F99EF2BC8D}" type="presParOf" srcId="{740A6E27-6E34-4DA5-960B-A86F3E6ADEF0}" destId="{338D898B-51A2-4766-B169-FB0A50C3BAA8}" srcOrd="1" destOrd="0" presId="urn:microsoft.com/office/officeart/2005/8/layout/vList5#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22D564-0197-44BF-A014-DE94FCEAC235}" type="doc">
      <dgm:prSet loTypeId="urn:microsoft.com/office/officeart/2005/8/layout/radial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4125383-A5DF-4E4D-9A45-16483F70ADB2}">
      <dgm:prSet phldrT="[Text]"/>
      <dgm:spPr>
        <a:solidFill>
          <a:srgbClr val="00B0F0"/>
        </a:solidFill>
      </dgm:spPr>
      <dgm:t>
        <a:bodyPr/>
        <a:lstStyle/>
        <a:p>
          <a:r>
            <a:rPr lang="de-DE" dirty="0" smtClean="0">
              <a:latin typeface="Arial" pitchFamily="34" charset="0"/>
              <a:cs typeface="Arial" pitchFamily="34" charset="0"/>
            </a:rPr>
            <a:t>Auswertung</a:t>
          </a:r>
          <a:endParaRPr lang="de-DE" dirty="0">
            <a:latin typeface="Arial" pitchFamily="34" charset="0"/>
            <a:cs typeface="Arial" pitchFamily="34" charset="0"/>
          </a:endParaRPr>
        </a:p>
      </dgm:t>
    </dgm:pt>
    <dgm:pt modelId="{49FF4A00-B845-44B9-BFF7-01C8A749E4FE}" type="parTrans" cxnId="{2503AD1A-15AE-4E2F-8331-36A347E9D127}">
      <dgm:prSet/>
      <dgm:spPr/>
      <dgm:t>
        <a:bodyPr/>
        <a:lstStyle/>
        <a:p>
          <a:endParaRPr lang="de-DE"/>
        </a:p>
      </dgm:t>
    </dgm:pt>
    <dgm:pt modelId="{F8D90DA9-CC86-4DD4-9B72-A44CFCAF6E43}" type="sibTrans" cxnId="{2503AD1A-15AE-4E2F-8331-36A347E9D127}">
      <dgm:prSet/>
      <dgm:spPr/>
      <dgm:t>
        <a:bodyPr/>
        <a:lstStyle/>
        <a:p>
          <a:endParaRPr lang="de-DE"/>
        </a:p>
      </dgm:t>
    </dgm:pt>
    <dgm:pt modelId="{49EE248E-63E9-40B4-895B-32D274FB23FC}">
      <dgm:prSet phldrT="[Text]" custT="1"/>
      <dgm:spPr/>
      <dgm:t>
        <a:bodyPr/>
        <a:lstStyle/>
        <a:p>
          <a:r>
            <a:rPr lang="de-DE" sz="1500" dirty="0" smtClean="0">
              <a:latin typeface="Arial" pitchFamily="34" charset="0"/>
              <a:cs typeface="Arial" pitchFamily="34" charset="0"/>
            </a:rPr>
            <a:t>Gespräche </a:t>
          </a:r>
          <a:br>
            <a:rPr lang="de-DE" sz="1500" dirty="0" smtClean="0">
              <a:latin typeface="Arial" pitchFamily="34" charset="0"/>
              <a:cs typeface="Arial" pitchFamily="34" charset="0"/>
            </a:rPr>
          </a:br>
          <a:r>
            <a:rPr lang="de-DE" sz="1500" dirty="0" smtClean="0">
              <a:latin typeface="Arial" pitchFamily="34" charset="0"/>
              <a:cs typeface="Arial" pitchFamily="34" charset="0"/>
            </a:rPr>
            <a:t>mit </a:t>
          </a:r>
          <a:br>
            <a:rPr lang="de-DE" sz="1500" dirty="0" smtClean="0">
              <a:latin typeface="Arial" pitchFamily="34" charset="0"/>
              <a:cs typeface="Arial" pitchFamily="34" charset="0"/>
            </a:rPr>
          </a:br>
          <a:r>
            <a:rPr lang="de-DE" sz="28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Experten</a:t>
          </a:r>
          <a:endParaRPr lang="de-DE" sz="2800" dirty="0">
            <a:solidFill>
              <a:schemeClr val="bg2"/>
            </a:solidFill>
            <a:latin typeface="Arial" pitchFamily="34" charset="0"/>
            <a:cs typeface="Arial" pitchFamily="34" charset="0"/>
          </a:endParaRPr>
        </a:p>
      </dgm:t>
    </dgm:pt>
    <dgm:pt modelId="{9F9B5122-BE18-40CB-8928-FCC6853C251B}" type="parTrans" cxnId="{19822314-18C6-46C2-AA83-F637281FEE03}">
      <dgm:prSet/>
      <dgm:spPr/>
      <dgm:t>
        <a:bodyPr/>
        <a:lstStyle/>
        <a:p>
          <a:endParaRPr lang="de-DE"/>
        </a:p>
      </dgm:t>
    </dgm:pt>
    <dgm:pt modelId="{2E3E4809-E275-43F5-8FAE-A3BD908AB745}" type="sibTrans" cxnId="{19822314-18C6-46C2-AA83-F637281FEE03}">
      <dgm:prSet/>
      <dgm:spPr/>
      <dgm:t>
        <a:bodyPr/>
        <a:lstStyle/>
        <a:p>
          <a:endParaRPr lang="de-DE"/>
        </a:p>
      </dgm:t>
    </dgm:pt>
    <dgm:pt modelId="{ED809E27-248F-44C1-8A6A-8BD728D6728E}">
      <dgm:prSet phldrT="[Text]" custT="1"/>
      <dgm:spPr/>
      <dgm:t>
        <a:bodyPr/>
        <a:lstStyle/>
        <a:p>
          <a:r>
            <a:rPr lang="de-DE" sz="1500" dirty="0" smtClean="0">
              <a:latin typeface="Arial" pitchFamily="34" charset="0"/>
              <a:cs typeface="Arial" pitchFamily="34" charset="0"/>
            </a:rPr>
            <a:t>Interviews</a:t>
          </a:r>
          <a:br>
            <a:rPr lang="de-DE" sz="1500" dirty="0" smtClean="0">
              <a:latin typeface="Arial" pitchFamily="34" charset="0"/>
              <a:cs typeface="Arial" pitchFamily="34" charset="0"/>
            </a:rPr>
          </a:br>
          <a:r>
            <a:rPr lang="de-DE" sz="1500" dirty="0" smtClean="0">
              <a:latin typeface="Arial" pitchFamily="34" charset="0"/>
              <a:cs typeface="Arial" pitchFamily="34" charset="0"/>
            </a:rPr>
            <a:t>mit</a:t>
          </a:r>
          <a:r>
            <a:rPr lang="de-DE" sz="900" dirty="0" smtClean="0">
              <a:latin typeface="Arial" pitchFamily="34" charset="0"/>
              <a:cs typeface="Arial" pitchFamily="34" charset="0"/>
            </a:rPr>
            <a:t/>
          </a:r>
          <a:br>
            <a:rPr lang="de-DE" sz="900" dirty="0" smtClean="0">
              <a:latin typeface="Arial" pitchFamily="34" charset="0"/>
              <a:cs typeface="Arial" pitchFamily="34" charset="0"/>
            </a:rPr>
          </a:br>
          <a:r>
            <a:rPr lang="de-DE" sz="28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Erwachsenen</a:t>
          </a:r>
          <a:endParaRPr lang="de-DE" sz="2800" dirty="0">
            <a:solidFill>
              <a:schemeClr val="bg2"/>
            </a:solidFill>
            <a:latin typeface="Arial" pitchFamily="34" charset="0"/>
            <a:cs typeface="Arial" pitchFamily="34" charset="0"/>
          </a:endParaRPr>
        </a:p>
      </dgm:t>
    </dgm:pt>
    <dgm:pt modelId="{4A429E29-9229-45A8-AF42-F5242E83677A}" type="parTrans" cxnId="{815208B5-FE05-48F9-8777-F59F4C639B71}">
      <dgm:prSet/>
      <dgm:spPr/>
      <dgm:t>
        <a:bodyPr/>
        <a:lstStyle/>
        <a:p>
          <a:endParaRPr lang="de-DE"/>
        </a:p>
      </dgm:t>
    </dgm:pt>
    <dgm:pt modelId="{9CAE28AF-4C61-47B0-B6FD-8C284DCEEE70}" type="sibTrans" cxnId="{815208B5-FE05-48F9-8777-F59F4C639B71}">
      <dgm:prSet/>
      <dgm:spPr/>
      <dgm:t>
        <a:bodyPr/>
        <a:lstStyle/>
        <a:p>
          <a:endParaRPr lang="de-DE"/>
        </a:p>
      </dgm:t>
    </dgm:pt>
    <dgm:pt modelId="{4CC51407-C76A-44B4-BE51-55D903F65C03}">
      <dgm:prSet phldrT="[Text]" custT="1"/>
      <dgm:spPr/>
      <dgm:t>
        <a:bodyPr/>
        <a:lstStyle/>
        <a:p>
          <a:r>
            <a:rPr lang="de-DE" sz="1500" dirty="0" smtClean="0">
              <a:latin typeface="Arial" pitchFamily="34" charset="0"/>
              <a:cs typeface="Arial" pitchFamily="34" charset="0"/>
            </a:rPr>
            <a:t>Erzählungen von und</a:t>
          </a:r>
          <a:br>
            <a:rPr lang="de-DE" sz="1500" dirty="0" smtClean="0">
              <a:latin typeface="Arial" pitchFamily="34" charset="0"/>
              <a:cs typeface="Arial" pitchFamily="34" charset="0"/>
            </a:rPr>
          </a:br>
          <a:r>
            <a:rPr lang="de-DE" sz="1500" dirty="0" smtClean="0">
              <a:latin typeface="Arial" pitchFamily="34" charset="0"/>
              <a:cs typeface="Arial" pitchFamily="34" charset="0"/>
            </a:rPr>
            <a:t>Begehungen mit </a:t>
          </a:r>
          <a:r>
            <a:rPr lang="de-DE" sz="28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Kindern</a:t>
          </a:r>
          <a:endParaRPr lang="de-DE" sz="2800" dirty="0">
            <a:solidFill>
              <a:schemeClr val="bg2"/>
            </a:solidFill>
            <a:latin typeface="Arial" pitchFamily="34" charset="0"/>
            <a:cs typeface="Arial" pitchFamily="34" charset="0"/>
          </a:endParaRPr>
        </a:p>
      </dgm:t>
    </dgm:pt>
    <dgm:pt modelId="{ABA2DC97-3370-46ED-93D3-98F3F5B39CE9}" type="parTrans" cxnId="{C5A5D260-3CEF-4FC4-8FB5-90BA3A993ECC}">
      <dgm:prSet/>
      <dgm:spPr/>
      <dgm:t>
        <a:bodyPr/>
        <a:lstStyle/>
        <a:p>
          <a:endParaRPr lang="de-DE"/>
        </a:p>
      </dgm:t>
    </dgm:pt>
    <dgm:pt modelId="{E4A6289B-8E4A-44C7-973F-4A3D7BB7468D}" type="sibTrans" cxnId="{C5A5D260-3CEF-4FC4-8FB5-90BA3A993ECC}">
      <dgm:prSet/>
      <dgm:spPr/>
      <dgm:t>
        <a:bodyPr/>
        <a:lstStyle/>
        <a:p>
          <a:endParaRPr lang="de-DE"/>
        </a:p>
      </dgm:t>
    </dgm:pt>
    <dgm:pt modelId="{FA64250B-E70A-4221-B171-517A53BCBE66}">
      <dgm:prSet phldrT="[Text]" custT="1"/>
      <dgm:spPr/>
      <dgm:t>
        <a:bodyPr/>
        <a:lstStyle/>
        <a:p>
          <a:r>
            <a:rPr lang="de-DE" sz="1500" dirty="0" smtClean="0">
              <a:latin typeface="Arial" pitchFamily="34" charset="0"/>
              <a:cs typeface="Arial" pitchFamily="34" charset="0"/>
            </a:rPr>
            <a:t>Gruppendiskussion und Begehung mit</a:t>
          </a:r>
          <a:r>
            <a:rPr lang="de-DE" sz="900" dirty="0" smtClean="0">
              <a:latin typeface="Arial" pitchFamily="34" charset="0"/>
              <a:cs typeface="Arial" pitchFamily="34" charset="0"/>
            </a:rPr>
            <a:t/>
          </a:r>
          <a:br>
            <a:rPr lang="de-DE" sz="900" dirty="0" smtClean="0">
              <a:latin typeface="Arial" pitchFamily="34" charset="0"/>
              <a:cs typeface="Arial" pitchFamily="34" charset="0"/>
            </a:rPr>
          </a:br>
          <a:r>
            <a:rPr lang="de-DE" sz="28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Jugendlichen</a:t>
          </a:r>
          <a:endParaRPr lang="de-DE" sz="2800" dirty="0">
            <a:solidFill>
              <a:schemeClr val="bg2"/>
            </a:solidFill>
            <a:latin typeface="Arial" pitchFamily="34" charset="0"/>
            <a:cs typeface="Arial" pitchFamily="34" charset="0"/>
          </a:endParaRPr>
        </a:p>
      </dgm:t>
    </dgm:pt>
    <dgm:pt modelId="{BE4477B4-2A7A-448A-8FB8-4EF6AF70C739}" type="parTrans" cxnId="{B53A064D-E056-4AAD-8B1A-297C284E2707}">
      <dgm:prSet/>
      <dgm:spPr/>
      <dgm:t>
        <a:bodyPr/>
        <a:lstStyle/>
        <a:p>
          <a:endParaRPr lang="de-DE"/>
        </a:p>
      </dgm:t>
    </dgm:pt>
    <dgm:pt modelId="{F2B3C982-F7D4-454D-8C80-3C30A2F4D441}" type="sibTrans" cxnId="{B53A064D-E056-4AAD-8B1A-297C284E2707}">
      <dgm:prSet/>
      <dgm:spPr/>
      <dgm:t>
        <a:bodyPr/>
        <a:lstStyle/>
        <a:p>
          <a:endParaRPr lang="de-DE"/>
        </a:p>
      </dgm:t>
    </dgm:pt>
    <dgm:pt modelId="{56DE40F8-7B2E-415F-9A60-E1D664F941B0}">
      <dgm:prSet phldrT="[Text]" custT="1"/>
      <dgm:spPr/>
      <dgm:t>
        <a:bodyPr/>
        <a:lstStyle/>
        <a:p>
          <a:r>
            <a:rPr lang="de-DE" sz="2000" dirty="0" smtClean="0">
              <a:latin typeface="Arial" pitchFamily="34" charset="0"/>
              <a:cs typeface="Arial" pitchFamily="34" charset="0"/>
            </a:rPr>
            <a:t>Haushalts-Befragung</a:t>
          </a:r>
          <a:endParaRPr lang="de-DE" sz="2000" dirty="0">
            <a:solidFill>
              <a:schemeClr val="bg2"/>
            </a:solidFill>
            <a:latin typeface="Arial" pitchFamily="34" charset="0"/>
            <a:cs typeface="Arial" pitchFamily="34" charset="0"/>
          </a:endParaRPr>
        </a:p>
      </dgm:t>
    </dgm:pt>
    <dgm:pt modelId="{67E7D68C-51E9-4D75-8CAD-7EF2A7BECC97}" type="parTrans" cxnId="{9F4C6D19-491C-42D3-94AA-8D0D1941C778}">
      <dgm:prSet/>
      <dgm:spPr/>
      <dgm:t>
        <a:bodyPr/>
        <a:lstStyle/>
        <a:p>
          <a:endParaRPr lang="de-DE"/>
        </a:p>
      </dgm:t>
    </dgm:pt>
    <dgm:pt modelId="{473E5F24-3F4E-4DF8-9A12-FD646F37E279}" type="sibTrans" cxnId="{9F4C6D19-491C-42D3-94AA-8D0D1941C778}">
      <dgm:prSet/>
      <dgm:spPr/>
      <dgm:t>
        <a:bodyPr/>
        <a:lstStyle/>
        <a:p>
          <a:endParaRPr lang="de-DE"/>
        </a:p>
      </dgm:t>
    </dgm:pt>
    <dgm:pt modelId="{33814F63-0E74-4F7E-B981-3D14C1DC9E77}" type="pres">
      <dgm:prSet presAssocID="{6522D564-0197-44BF-A014-DE94FCEAC23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1CA42B0-0509-4E15-BEC3-17F150155417}" type="pres">
      <dgm:prSet presAssocID="{A4125383-A5DF-4E4D-9A45-16483F70ADB2}" presName="centerShape" presStyleLbl="node0" presStyleIdx="0" presStyleCnt="1" custScaleX="370370" custScaleY="51450" custLinFactNeighborX="-877" custLinFactNeighborY="18489"/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C89CD3E1-7AB6-4688-8339-C24D204A3430}" type="pres">
      <dgm:prSet presAssocID="{9F9B5122-BE18-40CB-8928-FCC6853C251B}" presName="parTrans" presStyleLbl="bgSibTrans2D1" presStyleIdx="0" presStyleCnt="5" custLinFactNeighborX="-9885" custLinFactNeighborY="-46512"/>
      <dgm:spPr/>
      <dgm:t>
        <a:bodyPr/>
        <a:lstStyle/>
        <a:p>
          <a:endParaRPr lang="de-DE"/>
        </a:p>
      </dgm:t>
    </dgm:pt>
    <dgm:pt modelId="{906EA7CB-873F-476B-A287-63C7CDE279AD}" type="pres">
      <dgm:prSet presAssocID="{49EE248E-63E9-40B4-895B-32D274FB23FC}" presName="node" presStyleLbl="node1" presStyleIdx="0" presStyleCnt="5" custScaleX="155393" custRadScaleRad="108840" custRadScaleInc="2899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de-DE"/>
        </a:p>
      </dgm:t>
    </dgm:pt>
    <dgm:pt modelId="{584DCF20-0016-4714-AA37-45FCD7FB483A}" type="pres">
      <dgm:prSet presAssocID="{67E7D68C-51E9-4D75-8CAD-7EF2A7BECC97}" presName="parTrans" presStyleLbl="bgSibTrans2D1" presStyleIdx="1" presStyleCnt="5" custLinFactNeighborX="2448" custLinFactNeighborY="-17908"/>
      <dgm:spPr/>
      <dgm:t>
        <a:bodyPr/>
        <a:lstStyle/>
        <a:p>
          <a:endParaRPr lang="de-DE"/>
        </a:p>
      </dgm:t>
    </dgm:pt>
    <dgm:pt modelId="{171AD346-2C18-4CDD-846E-490904014B67}" type="pres">
      <dgm:prSet presAssocID="{56DE40F8-7B2E-415F-9A60-E1D664F941B0}" presName="node" presStyleLbl="node1" presStyleIdx="1" presStyleCnt="5" custScaleX="155393" custRadScaleRad="117667" custRadScaleInc="-808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de-DE"/>
        </a:p>
      </dgm:t>
    </dgm:pt>
    <dgm:pt modelId="{90D5B716-0AAE-49DF-BDE0-C528CCD7F268}" type="pres">
      <dgm:prSet presAssocID="{4A429E29-9229-45A8-AF42-F5242E83677A}" presName="parTrans" presStyleLbl="bgSibTrans2D1" presStyleIdx="2" presStyleCnt="5"/>
      <dgm:spPr/>
      <dgm:t>
        <a:bodyPr/>
        <a:lstStyle/>
        <a:p>
          <a:endParaRPr lang="de-DE"/>
        </a:p>
      </dgm:t>
    </dgm:pt>
    <dgm:pt modelId="{3FCEB387-BA91-4C1A-B292-6B3050133F25}" type="pres">
      <dgm:prSet presAssocID="{ED809E27-248F-44C1-8A6A-8BD728D6728E}" presName="node" presStyleLbl="node1" presStyleIdx="2" presStyleCnt="5" custScaleX="193523" custScaleY="107234" custRadScaleRad="135685" custRadScaleInc="-809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de-DE"/>
        </a:p>
      </dgm:t>
    </dgm:pt>
    <dgm:pt modelId="{598B8653-3640-4C32-9E23-6FD8319CDA33}" type="pres">
      <dgm:prSet presAssocID="{BE4477B4-2A7A-448A-8FB8-4EF6AF70C739}" presName="parTrans" presStyleLbl="bgSibTrans2D1" presStyleIdx="3" presStyleCnt="5" custAng="21415445" custScaleX="79532" custLinFactNeighborX="-7806" custLinFactNeighborY="33267"/>
      <dgm:spPr/>
      <dgm:t>
        <a:bodyPr/>
        <a:lstStyle/>
        <a:p>
          <a:endParaRPr lang="de-DE"/>
        </a:p>
      </dgm:t>
    </dgm:pt>
    <dgm:pt modelId="{17D8CF01-3746-4585-9DC2-36A8C4144BAE}" type="pres">
      <dgm:prSet presAssocID="{FA64250B-E70A-4221-B171-517A53BCBE66}" presName="node" presStyleLbl="node1" presStyleIdx="3" presStyleCnt="5" custScaleX="192548" custRadScaleRad="116106" custRadScaleInc="-473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de-DE"/>
        </a:p>
      </dgm:t>
    </dgm:pt>
    <dgm:pt modelId="{E9F93EF1-7EC2-4CD7-A1DC-E9B91EAB2967}" type="pres">
      <dgm:prSet presAssocID="{ABA2DC97-3370-46ED-93D3-98F3F5B39CE9}" presName="parTrans" presStyleLbl="bgSibTrans2D1" presStyleIdx="4" presStyleCnt="5" custAng="20741753" custLinFactNeighborX="3408" custLinFactNeighborY="-58102"/>
      <dgm:spPr/>
      <dgm:t>
        <a:bodyPr/>
        <a:lstStyle/>
        <a:p>
          <a:endParaRPr lang="de-DE"/>
        </a:p>
      </dgm:t>
    </dgm:pt>
    <dgm:pt modelId="{14E4E84F-9377-428A-9B54-1AEF682875AE}" type="pres">
      <dgm:prSet presAssocID="{4CC51407-C76A-44B4-BE51-55D903F65C03}" presName="node" presStyleLbl="node1" presStyleIdx="4" presStyleCnt="5" custScaleX="157890" custRadScaleRad="103304" custRadScaleInc="-4395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de-DE"/>
        </a:p>
      </dgm:t>
    </dgm:pt>
  </dgm:ptLst>
  <dgm:cxnLst>
    <dgm:cxn modelId="{56F5078E-46D7-4784-B381-5AF2CD62585D}" type="presOf" srcId="{56DE40F8-7B2E-415F-9A60-E1D664F941B0}" destId="{171AD346-2C18-4CDD-846E-490904014B67}" srcOrd="0" destOrd="0" presId="urn:microsoft.com/office/officeart/2005/8/layout/radial4"/>
    <dgm:cxn modelId="{815208B5-FE05-48F9-8777-F59F4C639B71}" srcId="{A4125383-A5DF-4E4D-9A45-16483F70ADB2}" destId="{ED809E27-248F-44C1-8A6A-8BD728D6728E}" srcOrd="2" destOrd="0" parTransId="{4A429E29-9229-45A8-AF42-F5242E83677A}" sibTransId="{9CAE28AF-4C61-47B0-B6FD-8C284DCEEE70}"/>
    <dgm:cxn modelId="{028C0194-42F1-4111-B8B9-6CBBE2E32608}" type="presOf" srcId="{FA64250B-E70A-4221-B171-517A53BCBE66}" destId="{17D8CF01-3746-4585-9DC2-36A8C4144BAE}" srcOrd="0" destOrd="0" presId="urn:microsoft.com/office/officeart/2005/8/layout/radial4"/>
    <dgm:cxn modelId="{D08BF7BE-569C-4988-8934-36564D1EBBC3}" type="presOf" srcId="{ABA2DC97-3370-46ED-93D3-98F3F5B39CE9}" destId="{E9F93EF1-7EC2-4CD7-A1DC-E9B91EAB2967}" srcOrd="0" destOrd="0" presId="urn:microsoft.com/office/officeart/2005/8/layout/radial4"/>
    <dgm:cxn modelId="{9F4C6D19-491C-42D3-94AA-8D0D1941C778}" srcId="{A4125383-A5DF-4E4D-9A45-16483F70ADB2}" destId="{56DE40F8-7B2E-415F-9A60-E1D664F941B0}" srcOrd="1" destOrd="0" parTransId="{67E7D68C-51E9-4D75-8CAD-7EF2A7BECC97}" sibTransId="{473E5F24-3F4E-4DF8-9A12-FD646F37E279}"/>
    <dgm:cxn modelId="{19822314-18C6-46C2-AA83-F637281FEE03}" srcId="{A4125383-A5DF-4E4D-9A45-16483F70ADB2}" destId="{49EE248E-63E9-40B4-895B-32D274FB23FC}" srcOrd="0" destOrd="0" parTransId="{9F9B5122-BE18-40CB-8928-FCC6853C251B}" sibTransId="{2E3E4809-E275-43F5-8FAE-A3BD908AB745}"/>
    <dgm:cxn modelId="{6685048E-841A-4110-84CE-B006E074ECA0}" type="presOf" srcId="{A4125383-A5DF-4E4D-9A45-16483F70ADB2}" destId="{61CA42B0-0509-4E15-BEC3-17F150155417}" srcOrd="0" destOrd="0" presId="urn:microsoft.com/office/officeart/2005/8/layout/radial4"/>
    <dgm:cxn modelId="{1E361D16-ACD3-4275-9BB5-88BFE55CDBCE}" type="presOf" srcId="{6522D564-0197-44BF-A014-DE94FCEAC235}" destId="{33814F63-0E74-4F7E-B981-3D14C1DC9E77}" srcOrd="0" destOrd="0" presId="urn:microsoft.com/office/officeart/2005/8/layout/radial4"/>
    <dgm:cxn modelId="{55E6D2FD-E223-4706-85BB-0310352ECB4B}" type="presOf" srcId="{BE4477B4-2A7A-448A-8FB8-4EF6AF70C739}" destId="{598B8653-3640-4C32-9E23-6FD8319CDA33}" srcOrd="0" destOrd="0" presId="urn:microsoft.com/office/officeart/2005/8/layout/radial4"/>
    <dgm:cxn modelId="{B53A064D-E056-4AAD-8B1A-297C284E2707}" srcId="{A4125383-A5DF-4E4D-9A45-16483F70ADB2}" destId="{FA64250B-E70A-4221-B171-517A53BCBE66}" srcOrd="3" destOrd="0" parTransId="{BE4477B4-2A7A-448A-8FB8-4EF6AF70C739}" sibTransId="{F2B3C982-F7D4-454D-8C80-3C30A2F4D441}"/>
    <dgm:cxn modelId="{578DAF4D-6959-40F0-95D8-4D9280CBE3C6}" type="presOf" srcId="{4A429E29-9229-45A8-AF42-F5242E83677A}" destId="{90D5B716-0AAE-49DF-BDE0-C528CCD7F268}" srcOrd="0" destOrd="0" presId="urn:microsoft.com/office/officeart/2005/8/layout/radial4"/>
    <dgm:cxn modelId="{74239321-6B07-4C34-9AC4-84F67DF886B6}" type="presOf" srcId="{49EE248E-63E9-40B4-895B-32D274FB23FC}" destId="{906EA7CB-873F-476B-A287-63C7CDE279AD}" srcOrd="0" destOrd="0" presId="urn:microsoft.com/office/officeart/2005/8/layout/radial4"/>
    <dgm:cxn modelId="{C5A5D260-3CEF-4FC4-8FB5-90BA3A993ECC}" srcId="{A4125383-A5DF-4E4D-9A45-16483F70ADB2}" destId="{4CC51407-C76A-44B4-BE51-55D903F65C03}" srcOrd="4" destOrd="0" parTransId="{ABA2DC97-3370-46ED-93D3-98F3F5B39CE9}" sibTransId="{E4A6289B-8E4A-44C7-973F-4A3D7BB7468D}"/>
    <dgm:cxn modelId="{D7A9A2A6-DD6C-4DCE-9F83-60A65ECFF628}" type="presOf" srcId="{9F9B5122-BE18-40CB-8928-FCC6853C251B}" destId="{C89CD3E1-7AB6-4688-8339-C24D204A3430}" srcOrd="0" destOrd="0" presId="urn:microsoft.com/office/officeart/2005/8/layout/radial4"/>
    <dgm:cxn modelId="{934F713B-DD5E-4F91-9D95-DB895C5A640D}" type="presOf" srcId="{4CC51407-C76A-44B4-BE51-55D903F65C03}" destId="{14E4E84F-9377-428A-9B54-1AEF682875AE}" srcOrd="0" destOrd="0" presId="urn:microsoft.com/office/officeart/2005/8/layout/radial4"/>
    <dgm:cxn modelId="{D01807AB-67C4-4DB2-A5CC-809A5D6F38ED}" type="presOf" srcId="{ED809E27-248F-44C1-8A6A-8BD728D6728E}" destId="{3FCEB387-BA91-4C1A-B292-6B3050133F25}" srcOrd="0" destOrd="0" presId="urn:microsoft.com/office/officeart/2005/8/layout/radial4"/>
    <dgm:cxn modelId="{2503AD1A-15AE-4E2F-8331-36A347E9D127}" srcId="{6522D564-0197-44BF-A014-DE94FCEAC235}" destId="{A4125383-A5DF-4E4D-9A45-16483F70ADB2}" srcOrd="0" destOrd="0" parTransId="{49FF4A00-B845-44B9-BFF7-01C8A749E4FE}" sibTransId="{F8D90DA9-CC86-4DD4-9B72-A44CFCAF6E43}"/>
    <dgm:cxn modelId="{BDE3C148-2BD5-498C-9155-8AE8A4F6CD7B}" type="presOf" srcId="{67E7D68C-51E9-4D75-8CAD-7EF2A7BECC97}" destId="{584DCF20-0016-4714-AA37-45FCD7FB483A}" srcOrd="0" destOrd="0" presId="urn:microsoft.com/office/officeart/2005/8/layout/radial4"/>
    <dgm:cxn modelId="{414ABDD0-2CE0-46D9-8882-BA098CFE2F95}" type="presParOf" srcId="{33814F63-0E74-4F7E-B981-3D14C1DC9E77}" destId="{61CA42B0-0509-4E15-BEC3-17F150155417}" srcOrd="0" destOrd="0" presId="urn:microsoft.com/office/officeart/2005/8/layout/radial4"/>
    <dgm:cxn modelId="{7DA9ADF8-58AB-4B2C-A740-8362A99825D5}" type="presParOf" srcId="{33814F63-0E74-4F7E-B981-3D14C1DC9E77}" destId="{C89CD3E1-7AB6-4688-8339-C24D204A3430}" srcOrd="1" destOrd="0" presId="urn:microsoft.com/office/officeart/2005/8/layout/radial4"/>
    <dgm:cxn modelId="{F731DCC0-FAB1-4BAD-93B1-5CEE01B9DA0B}" type="presParOf" srcId="{33814F63-0E74-4F7E-B981-3D14C1DC9E77}" destId="{906EA7CB-873F-476B-A287-63C7CDE279AD}" srcOrd="2" destOrd="0" presId="urn:microsoft.com/office/officeart/2005/8/layout/radial4"/>
    <dgm:cxn modelId="{8182C1F9-8274-4E47-B684-A1FF95F04B14}" type="presParOf" srcId="{33814F63-0E74-4F7E-B981-3D14C1DC9E77}" destId="{584DCF20-0016-4714-AA37-45FCD7FB483A}" srcOrd="3" destOrd="0" presId="urn:microsoft.com/office/officeart/2005/8/layout/radial4"/>
    <dgm:cxn modelId="{5F03E6CC-D44D-43BB-897A-D51BB855C4C2}" type="presParOf" srcId="{33814F63-0E74-4F7E-B981-3D14C1DC9E77}" destId="{171AD346-2C18-4CDD-846E-490904014B67}" srcOrd="4" destOrd="0" presId="urn:microsoft.com/office/officeart/2005/8/layout/radial4"/>
    <dgm:cxn modelId="{CE67FA7C-A06A-4053-863D-A456012C1A8C}" type="presParOf" srcId="{33814F63-0E74-4F7E-B981-3D14C1DC9E77}" destId="{90D5B716-0AAE-49DF-BDE0-C528CCD7F268}" srcOrd="5" destOrd="0" presId="urn:microsoft.com/office/officeart/2005/8/layout/radial4"/>
    <dgm:cxn modelId="{14A52024-9E3B-46A7-8D47-A9D245ED4C1F}" type="presParOf" srcId="{33814F63-0E74-4F7E-B981-3D14C1DC9E77}" destId="{3FCEB387-BA91-4C1A-B292-6B3050133F25}" srcOrd="6" destOrd="0" presId="urn:microsoft.com/office/officeart/2005/8/layout/radial4"/>
    <dgm:cxn modelId="{C8CC5F88-CE3D-4458-B3E1-D0775EFEF518}" type="presParOf" srcId="{33814F63-0E74-4F7E-B981-3D14C1DC9E77}" destId="{598B8653-3640-4C32-9E23-6FD8319CDA33}" srcOrd="7" destOrd="0" presId="urn:microsoft.com/office/officeart/2005/8/layout/radial4"/>
    <dgm:cxn modelId="{4C4A1453-34B0-45CE-940C-122345F693F6}" type="presParOf" srcId="{33814F63-0E74-4F7E-B981-3D14C1DC9E77}" destId="{17D8CF01-3746-4585-9DC2-36A8C4144BAE}" srcOrd="8" destOrd="0" presId="urn:microsoft.com/office/officeart/2005/8/layout/radial4"/>
    <dgm:cxn modelId="{87CBAD4D-2239-45E9-BD80-DDD845BE3FE9}" type="presParOf" srcId="{33814F63-0E74-4F7E-B981-3D14C1DC9E77}" destId="{E9F93EF1-7EC2-4CD7-A1DC-E9B91EAB2967}" srcOrd="9" destOrd="0" presId="urn:microsoft.com/office/officeart/2005/8/layout/radial4"/>
    <dgm:cxn modelId="{B94043AE-8B40-45C1-9DC6-74AE5EF6835E}" type="presParOf" srcId="{33814F63-0E74-4F7E-B981-3D14C1DC9E77}" destId="{14E4E84F-9377-428A-9B54-1AEF682875A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5C8424-9F4A-4F0C-895D-7049E29D939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78B980B-3B11-4DE8-91EB-8D6EB62C6B0E}">
      <dgm:prSet phldrT="[Text]" custT="1"/>
      <dgm:spPr/>
      <dgm:t>
        <a:bodyPr/>
        <a:lstStyle/>
        <a:p>
          <a:r>
            <a:rPr lang="de-DE" sz="1400" dirty="0" smtClean="0">
              <a:latin typeface="Arial" pitchFamily="34" charset="0"/>
              <a:cs typeface="Arial" pitchFamily="34" charset="0"/>
            </a:rPr>
            <a:t>1. AG-Sitzung</a:t>
          </a:r>
          <a:endParaRPr lang="de-DE" sz="1400" dirty="0">
            <a:latin typeface="Arial" pitchFamily="34" charset="0"/>
            <a:cs typeface="Arial" pitchFamily="34" charset="0"/>
          </a:endParaRPr>
        </a:p>
      </dgm:t>
    </dgm:pt>
    <dgm:pt modelId="{EB231101-2AC7-4185-91B5-ADDD6EC64C13}" type="parTrans" cxnId="{BDA88C46-AFB2-4AA6-97E4-CDBD3FEAAC6C}">
      <dgm:prSet/>
      <dgm:spPr/>
      <dgm:t>
        <a:bodyPr/>
        <a:lstStyle/>
        <a:p>
          <a:endParaRPr lang="de-DE"/>
        </a:p>
      </dgm:t>
    </dgm:pt>
    <dgm:pt modelId="{542149E2-6B72-404B-8CDF-85D506B4F08A}" type="sibTrans" cxnId="{BDA88C46-AFB2-4AA6-97E4-CDBD3FEAAC6C}">
      <dgm:prSet/>
      <dgm:spPr/>
      <dgm:t>
        <a:bodyPr/>
        <a:lstStyle/>
        <a:p>
          <a:endParaRPr lang="de-DE"/>
        </a:p>
      </dgm:t>
    </dgm:pt>
    <dgm:pt modelId="{C988A36B-DFF1-4C4D-95B1-1575732DB75F}">
      <dgm:prSet phldrT="[Text]" custT="1"/>
      <dgm:spPr/>
      <dgm:t>
        <a:bodyPr/>
        <a:lstStyle/>
        <a:p>
          <a:r>
            <a:rPr lang="de-DE" sz="1400" dirty="0" smtClean="0"/>
            <a:t>2. </a:t>
          </a:r>
          <a:r>
            <a:rPr lang="de-DE" sz="1400" dirty="0" smtClean="0">
              <a:latin typeface="Arial" pitchFamily="34" charset="0"/>
              <a:cs typeface="Arial" pitchFamily="34" charset="0"/>
            </a:rPr>
            <a:t>AG-Sitzung</a:t>
          </a:r>
          <a:endParaRPr lang="de-DE" sz="1400" dirty="0">
            <a:latin typeface="Arial" pitchFamily="34" charset="0"/>
            <a:cs typeface="Arial" pitchFamily="34" charset="0"/>
          </a:endParaRPr>
        </a:p>
      </dgm:t>
    </dgm:pt>
    <dgm:pt modelId="{A5BB7F1F-428A-4851-B24F-A87D20F0A5E6}" type="parTrans" cxnId="{997AB1BA-3DA0-4C6C-87BB-388625A1FBF0}">
      <dgm:prSet/>
      <dgm:spPr/>
      <dgm:t>
        <a:bodyPr/>
        <a:lstStyle/>
        <a:p>
          <a:endParaRPr lang="de-DE"/>
        </a:p>
      </dgm:t>
    </dgm:pt>
    <dgm:pt modelId="{C3BB0749-B96F-4A9D-B01A-3DAC51BE096D}" type="sibTrans" cxnId="{997AB1BA-3DA0-4C6C-87BB-388625A1FBF0}">
      <dgm:prSet/>
      <dgm:spPr/>
      <dgm:t>
        <a:bodyPr/>
        <a:lstStyle/>
        <a:p>
          <a:endParaRPr lang="de-DE"/>
        </a:p>
      </dgm:t>
    </dgm:pt>
    <dgm:pt modelId="{1C4BA643-FEC4-41C8-8485-22EF7884DE9A}">
      <dgm:prSet phldrT="[Text]" custT="1"/>
      <dgm:spPr/>
      <dgm:t>
        <a:bodyPr/>
        <a:lstStyle/>
        <a:p>
          <a:r>
            <a:rPr lang="de-DE" sz="1400" dirty="0" smtClean="0"/>
            <a:t>3. </a:t>
          </a:r>
          <a:r>
            <a:rPr lang="de-DE" sz="1400" dirty="0" smtClean="0">
              <a:latin typeface="Arial" pitchFamily="34" charset="0"/>
              <a:cs typeface="Arial" pitchFamily="34" charset="0"/>
            </a:rPr>
            <a:t>AG-Sitzung</a:t>
          </a:r>
          <a:endParaRPr lang="de-DE" sz="1400" dirty="0">
            <a:latin typeface="Arial" pitchFamily="34" charset="0"/>
            <a:cs typeface="Arial" pitchFamily="34" charset="0"/>
          </a:endParaRPr>
        </a:p>
      </dgm:t>
    </dgm:pt>
    <dgm:pt modelId="{4CF52220-6CA9-4AF3-AD05-8C95284B14B0}" type="parTrans" cxnId="{EF70FDDE-E772-4074-9CB1-BD886118A6A6}">
      <dgm:prSet/>
      <dgm:spPr/>
      <dgm:t>
        <a:bodyPr/>
        <a:lstStyle/>
        <a:p>
          <a:endParaRPr lang="de-DE"/>
        </a:p>
      </dgm:t>
    </dgm:pt>
    <dgm:pt modelId="{4D4CFCAA-B35C-45FB-B532-C11242F33070}" type="sibTrans" cxnId="{EF70FDDE-E772-4074-9CB1-BD886118A6A6}">
      <dgm:prSet/>
      <dgm:spPr/>
      <dgm:t>
        <a:bodyPr/>
        <a:lstStyle/>
        <a:p>
          <a:endParaRPr lang="de-DE"/>
        </a:p>
      </dgm:t>
    </dgm:pt>
    <dgm:pt modelId="{C460C7F5-635F-427C-AE82-D21197564EC8}">
      <dgm:prSet phldrT="[Text]" custT="1"/>
      <dgm:spPr/>
      <dgm:t>
        <a:bodyPr/>
        <a:lstStyle/>
        <a:p>
          <a:r>
            <a:rPr lang="de-DE" sz="1400" dirty="0" smtClean="0"/>
            <a:t>4. </a:t>
          </a:r>
          <a:r>
            <a:rPr lang="de-DE" sz="1400" dirty="0" smtClean="0">
              <a:latin typeface="Arial" pitchFamily="34" charset="0"/>
              <a:cs typeface="Arial" pitchFamily="34" charset="0"/>
            </a:rPr>
            <a:t>AG-Sitzung</a:t>
          </a:r>
          <a:endParaRPr lang="de-DE" sz="1400" dirty="0">
            <a:latin typeface="Arial" pitchFamily="34" charset="0"/>
            <a:cs typeface="Arial" pitchFamily="34" charset="0"/>
          </a:endParaRPr>
        </a:p>
      </dgm:t>
    </dgm:pt>
    <dgm:pt modelId="{F815A0D7-FD34-462B-94D0-42ECEE57AAF5}" type="parTrans" cxnId="{0B4C2B5F-210C-46B9-991A-5D2601C14675}">
      <dgm:prSet/>
      <dgm:spPr/>
      <dgm:t>
        <a:bodyPr/>
        <a:lstStyle/>
        <a:p>
          <a:endParaRPr lang="de-DE"/>
        </a:p>
      </dgm:t>
    </dgm:pt>
    <dgm:pt modelId="{65177EFC-FA10-4AD0-AE8E-8DB3BDA29E94}" type="sibTrans" cxnId="{0B4C2B5F-210C-46B9-991A-5D2601C14675}">
      <dgm:prSet/>
      <dgm:spPr/>
      <dgm:t>
        <a:bodyPr/>
        <a:lstStyle/>
        <a:p>
          <a:endParaRPr lang="de-DE"/>
        </a:p>
      </dgm:t>
    </dgm:pt>
    <dgm:pt modelId="{F55940CE-72D3-4CB8-8D3E-27F27AFBFECB}" type="pres">
      <dgm:prSet presAssocID="{0D5C8424-9F4A-4F0C-895D-7049E29D939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9B6A824-5E85-46D6-9EA4-BB481FD9FB78}" type="pres">
      <dgm:prSet presAssocID="{978B980B-3B11-4DE8-91EB-8D6EB62C6B0E}" presName="comp" presStyleCnt="0"/>
      <dgm:spPr/>
    </dgm:pt>
    <dgm:pt modelId="{6C1758D5-AA12-4162-81A8-2A3CB0516485}" type="pres">
      <dgm:prSet presAssocID="{978B980B-3B11-4DE8-91EB-8D6EB62C6B0E}" presName="box" presStyleLbl="node1" presStyleIdx="0" presStyleCnt="4" custLinFactNeighborX="-327" custLinFactNeighborY="1082"/>
      <dgm:spPr/>
      <dgm:t>
        <a:bodyPr/>
        <a:lstStyle/>
        <a:p>
          <a:endParaRPr lang="de-DE"/>
        </a:p>
      </dgm:t>
    </dgm:pt>
    <dgm:pt modelId="{D583AB28-427A-4D44-806E-8F66024DE302}" type="pres">
      <dgm:prSet presAssocID="{978B980B-3B11-4DE8-91EB-8D6EB62C6B0E}" presName="img" presStyleLbl="fgImgPlace1" presStyleIdx="0" presStyleCnt="4" custFlipHor="1" custScaleX="22175" custLinFactNeighborX="-37544" custLinFactNeighborY="1618"/>
      <dgm:spPr/>
    </dgm:pt>
    <dgm:pt modelId="{2C324AAB-2D1C-440F-8CD9-6B2320AAF31E}" type="pres">
      <dgm:prSet presAssocID="{978B980B-3B11-4DE8-91EB-8D6EB62C6B0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4D1D7D9-777A-4777-98A2-B606D6C78E6D}" type="pres">
      <dgm:prSet presAssocID="{542149E2-6B72-404B-8CDF-85D506B4F08A}" presName="spacer" presStyleCnt="0"/>
      <dgm:spPr/>
    </dgm:pt>
    <dgm:pt modelId="{16FEDA92-6AD1-4447-A3B8-29D54C1E4CA0}" type="pres">
      <dgm:prSet presAssocID="{C988A36B-DFF1-4C4D-95B1-1575732DB75F}" presName="comp" presStyleCnt="0"/>
      <dgm:spPr/>
    </dgm:pt>
    <dgm:pt modelId="{2AD4EFCD-80F6-4186-AD7A-F8E87191986A}" type="pres">
      <dgm:prSet presAssocID="{C988A36B-DFF1-4C4D-95B1-1575732DB75F}" presName="box" presStyleLbl="node1" presStyleIdx="1" presStyleCnt="4" custLinFactNeighborX="-327" custLinFactNeighborY="3"/>
      <dgm:spPr/>
      <dgm:t>
        <a:bodyPr/>
        <a:lstStyle/>
        <a:p>
          <a:endParaRPr lang="de-DE"/>
        </a:p>
      </dgm:t>
    </dgm:pt>
    <dgm:pt modelId="{6AE2C02E-B006-4F6A-80F2-E7C8C9391408}" type="pres">
      <dgm:prSet presAssocID="{C988A36B-DFF1-4C4D-95B1-1575732DB75F}" presName="img" presStyleLbl="fgImgPlace1" presStyleIdx="1" presStyleCnt="4" custScaleX="19437" custLinFactNeighborX="-38913" custLinFactNeighborY="5292"/>
      <dgm:spPr/>
    </dgm:pt>
    <dgm:pt modelId="{6CF4179F-91AA-4D1B-93D5-7051305BA0E7}" type="pres">
      <dgm:prSet presAssocID="{C988A36B-DFF1-4C4D-95B1-1575732DB75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E3829DD-95B2-4E87-B262-52F51C936779}" type="pres">
      <dgm:prSet presAssocID="{C3BB0749-B96F-4A9D-B01A-3DAC51BE096D}" presName="spacer" presStyleCnt="0"/>
      <dgm:spPr/>
    </dgm:pt>
    <dgm:pt modelId="{782435E6-ACA5-4BB9-B181-2D256226B81E}" type="pres">
      <dgm:prSet presAssocID="{1C4BA643-FEC4-41C8-8485-22EF7884DE9A}" presName="comp" presStyleCnt="0"/>
      <dgm:spPr/>
    </dgm:pt>
    <dgm:pt modelId="{249C7D45-4582-41B7-9058-E4FE00218B04}" type="pres">
      <dgm:prSet presAssocID="{1C4BA643-FEC4-41C8-8485-22EF7884DE9A}" presName="box" presStyleLbl="node1" presStyleIdx="2" presStyleCnt="4" custLinFactNeighborY="2877"/>
      <dgm:spPr/>
      <dgm:t>
        <a:bodyPr/>
        <a:lstStyle/>
        <a:p>
          <a:endParaRPr lang="de-DE"/>
        </a:p>
      </dgm:t>
    </dgm:pt>
    <dgm:pt modelId="{1B5F8CB5-6819-479A-9227-66FC64780541}" type="pres">
      <dgm:prSet presAssocID="{1C4BA643-FEC4-41C8-8485-22EF7884DE9A}" presName="img" presStyleLbl="fgImgPlace1" presStyleIdx="2" presStyleCnt="4" custScaleX="22175" custLinFactNeighborX="-37544" custLinFactNeighborY="-5151"/>
      <dgm:spPr/>
    </dgm:pt>
    <dgm:pt modelId="{6E2A3AE5-72D9-4682-AE4A-CEB814CB6498}" type="pres">
      <dgm:prSet presAssocID="{1C4BA643-FEC4-41C8-8485-22EF7884DE9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EBB89AA-9FEE-4657-A974-788E069FCA9C}" type="pres">
      <dgm:prSet presAssocID="{4D4CFCAA-B35C-45FB-B532-C11242F33070}" presName="spacer" presStyleCnt="0"/>
      <dgm:spPr/>
    </dgm:pt>
    <dgm:pt modelId="{46210EE5-9BFF-4711-A0AD-4F94F49547B3}" type="pres">
      <dgm:prSet presAssocID="{C460C7F5-635F-427C-AE82-D21197564EC8}" presName="comp" presStyleCnt="0"/>
      <dgm:spPr/>
    </dgm:pt>
    <dgm:pt modelId="{A56D6134-31B0-45CC-A3B5-8FDC04785546}" type="pres">
      <dgm:prSet presAssocID="{C460C7F5-635F-427C-AE82-D21197564EC8}" presName="box" presStyleLbl="node1" presStyleIdx="3" presStyleCnt="4"/>
      <dgm:spPr/>
      <dgm:t>
        <a:bodyPr/>
        <a:lstStyle/>
        <a:p>
          <a:endParaRPr lang="de-DE"/>
        </a:p>
      </dgm:t>
    </dgm:pt>
    <dgm:pt modelId="{2758B6C5-0B97-4FDC-8CC2-0AA450051C7C}" type="pres">
      <dgm:prSet presAssocID="{C460C7F5-635F-427C-AE82-D21197564EC8}" presName="img" presStyleLbl="fgImgPlace1" presStyleIdx="3" presStyleCnt="4" custScaleX="22175" custLinFactNeighborX="-37544" custLinFactNeighborY="-1476"/>
      <dgm:spPr/>
    </dgm:pt>
    <dgm:pt modelId="{BFA24A88-2101-4145-82E6-5614EC92A7A1}" type="pres">
      <dgm:prSet presAssocID="{C460C7F5-635F-427C-AE82-D21197564EC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3D59060-C353-436A-8846-6485706088FF}" type="presOf" srcId="{C460C7F5-635F-427C-AE82-D21197564EC8}" destId="{BFA24A88-2101-4145-82E6-5614EC92A7A1}" srcOrd="1" destOrd="0" presId="urn:microsoft.com/office/officeart/2005/8/layout/vList4"/>
    <dgm:cxn modelId="{52F210F1-7DAB-4DEE-BDB4-AC2C43E6ED9F}" type="presOf" srcId="{1C4BA643-FEC4-41C8-8485-22EF7884DE9A}" destId="{6E2A3AE5-72D9-4682-AE4A-CEB814CB6498}" srcOrd="1" destOrd="0" presId="urn:microsoft.com/office/officeart/2005/8/layout/vList4"/>
    <dgm:cxn modelId="{0B4C2B5F-210C-46B9-991A-5D2601C14675}" srcId="{0D5C8424-9F4A-4F0C-895D-7049E29D9393}" destId="{C460C7F5-635F-427C-AE82-D21197564EC8}" srcOrd="3" destOrd="0" parTransId="{F815A0D7-FD34-462B-94D0-42ECEE57AAF5}" sibTransId="{65177EFC-FA10-4AD0-AE8E-8DB3BDA29E94}"/>
    <dgm:cxn modelId="{E8F3C4D4-BD6F-4CCB-BDAB-0ECF6845BD8A}" type="presOf" srcId="{C988A36B-DFF1-4C4D-95B1-1575732DB75F}" destId="{2AD4EFCD-80F6-4186-AD7A-F8E87191986A}" srcOrd="0" destOrd="0" presId="urn:microsoft.com/office/officeart/2005/8/layout/vList4"/>
    <dgm:cxn modelId="{F1C4BD9E-3108-4A04-8018-D7FD3663D456}" type="presOf" srcId="{978B980B-3B11-4DE8-91EB-8D6EB62C6B0E}" destId="{2C324AAB-2D1C-440F-8CD9-6B2320AAF31E}" srcOrd="1" destOrd="0" presId="urn:microsoft.com/office/officeart/2005/8/layout/vList4"/>
    <dgm:cxn modelId="{EF70FDDE-E772-4074-9CB1-BD886118A6A6}" srcId="{0D5C8424-9F4A-4F0C-895D-7049E29D9393}" destId="{1C4BA643-FEC4-41C8-8485-22EF7884DE9A}" srcOrd="2" destOrd="0" parTransId="{4CF52220-6CA9-4AF3-AD05-8C95284B14B0}" sibTransId="{4D4CFCAA-B35C-45FB-B532-C11242F33070}"/>
    <dgm:cxn modelId="{6C8DB119-81B5-4A9B-90B9-DE016FE6EEB4}" type="presOf" srcId="{0D5C8424-9F4A-4F0C-895D-7049E29D9393}" destId="{F55940CE-72D3-4CB8-8D3E-27F27AFBFECB}" srcOrd="0" destOrd="0" presId="urn:microsoft.com/office/officeart/2005/8/layout/vList4"/>
    <dgm:cxn modelId="{6AB9DA34-F7B0-4D9A-A49E-D345C60D2F77}" type="presOf" srcId="{C460C7F5-635F-427C-AE82-D21197564EC8}" destId="{A56D6134-31B0-45CC-A3B5-8FDC04785546}" srcOrd="0" destOrd="0" presId="urn:microsoft.com/office/officeart/2005/8/layout/vList4"/>
    <dgm:cxn modelId="{BDA88C46-AFB2-4AA6-97E4-CDBD3FEAAC6C}" srcId="{0D5C8424-9F4A-4F0C-895D-7049E29D9393}" destId="{978B980B-3B11-4DE8-91EB-8D6EB62C6B0E}" srcOrd="0" destOrd="0" parTransId="{EB231101-2AC7-4185-91B5-ADDD6EC64C13}" sibTransId="{542149E2-6B72-404B-8CDF-85D506B4F08A}"/>
    <dgm:cxn modelId="{D7117743-503D-4300-934F-F62D64B0A2B3}" type="presOf" srcId="{C988A36B-DFF1-4C4D-95B1-1575732DB75F}" destId="{6CF4179F-91AA-4D1B-93D5-7051305BA0E7}" srcOrd="1" destOrd="0" presId="urn:microsoft.com/office/officeart/2005/8/layout/vList4"/>
    <dgm:cxn modelId="{91F56AA7-385C-4EA0-8FB6-CB4B4DFEA7D5}" type="presOf" srcId="{978B980B-3B11-4DE8-91EB-8D6EB62C6B0E}" destId="{6C1758D5-AA12-4162-81A8-2A3CB0516485}" srcOrd="0" destOrd="0" presId="urn:microsoft.com/office/officeart/2005/8/layout/vList4"/>
    <dgm:cxn modelId="{3AE09A7C-E1AC-45D5-B795-6DBD0435D6ED}" type="presOf" srcId="{1C4BA643-FEC4-41C8-8485-22EF7884DE9A}" destId="{249C7D45-4582-41B7-9058-E4FE00218B04}" srcOrd="0" destOrd="0" presId="urn:microsoft.com/office/officeart/2005/8/layout/vList4"/>
    <dgm:cxn modelId="{997AB1BA-3DA0-4C6C-87BB-388625A1FBF0}" srcId="{0D5C8424-9F4A-4F0C-895D-7049E29D9393}" destId="{C988A36B-DFF1-4C4D-95B1-1575732DB75F}" srcOrd="1" destOrd="0" parTransId="{A5BB7F1F-428A-4851-B24F-A87D20F0A5E6}" sibTransId="{C3BB0749-B96F-4A9D-B01A-3DAC51BE096D}"/>
    <dgm:cxn modelId="{14D34031-F322-4F15-B08F-6384BAD4A2FD}" type="presParOf" srcId="{F55940CE-72D3-4CB8-8D3E-27F27AFBFECB}" destId="{B9B6A824-5E85-46D6-9EA4-BB481FD9FB78}" srcOrd="0" destOrd="0" presId="urn:microsoft.com/office/officeart/2005/8/layout/vList4"/>
    <dgm:cxn modelId="{832DC190-8663-49FD-BCC3-11F5AEE104A9}" type="presParOf" srcId="{B9B6A824-5E85-46D6-9EA4-BB481FD9FB78}" destId="{6C1758D5-AA12-4162-81A8-2A3CB0516485}" srcOrd="0" destOrd="0" presId="urn:microsoft.com/office/officeart/2005/8/layout/vList4"/>
    <dgm:cxn modelId="{4C23F539-62E0-48CF-8B11-01148B36B0EE}" type="presParOf" srcId="{B9B6A824-5E85-46D6-9EA4-BB481FD9FB78}" destId="{D583AB28-427A-4D44-806E-8F66024DE302}" srcOrd="1" destOrd="0" presId="urn:microsoft.com/office/officeart/2005/8/layout/vList4"/>
    <dgm:cxn modelId="{E479E4D2-8D0B-4758-A81D-ABD1E2303E15}" type="presParOf" srcId="{B9B6A824-5E85-46D6-9EA4-BB481FD9FB78}" destId="{2C324AAB-2D1C-440F-8CD9-6B2320AAF31E}" srcOrd="2" destOrd="0" presId="urn:microsoft.com/office/officeart/2005/8/layout/vList4"/>
    <dgm:cxn modelId="{B2F1556F-1144-4C50-A874-54B2F98CAD5A}" type="presParOf" srcId="{F55940CE-72D3-4CB8-8D3E-27F27AFBFECB}" destId="{24D1D7D9-777A-4777-98A2-B606D6C78E6D}" srcOrd="1" destOrd="0" presId="urn:microsoft.com/office/officeart/2005/8/layout/vList4"/>
    <dgm:cxn modelId="{0FD02485-E599-4249-B838-B919D5C2454D}" type="presParOf" srcId="{F55940CE-72D3-4CB8-8D3E-27F27AFBFECB}" destId="{16FEDA92-6AD1-4447-A3B8-29D54C1E4CA0}" srcOrd="2" destOrd="0" presId="urn:microsoft.com/office/officeart/2005/8/layout/vList4"/>
    <dgm:cxn modelId="{028797C5-0B78-46FC-9CC8-B0FB584AC56D}" type="presParOf" srcId="{16FEDA92-6AD1-4447-A3B8-29D54C1E4CA0}" destId="{2AD4EFCD-80F6-4186-AD7A-F8E87191986A}" srcOrd="0" destOrd="0" presId="urn:microsoft.com/office/officeart/2005/8/layout/vList4"/>
    <dgm:cxn modelId="{6A7ED153-4B09-4D7D-8D70-2C6CBCE26BB4}" type="presParOf" srcId="{16FEDA92-6AD1-4447-A3B8-29D54C1E4CA0}" destId="{6AE2C02E-B006-4F6A-80F2-E7C8C9391408}" srcOrd="1" destOrd="0" presId="urn:microsoft.com/office/officeart/2005/8/layout/vList4"/>
    <dgm:cxn modelId="{7BD6BF99-CD56-45F7-BBB1-90F553F3FC95}" type="presParOf" srcId="{16FEDA92-6AD1-4447-A3B8-29D54C1E4CA0}" destId="{6CF4179F-91AA-4D1B-93D5-7051305BA0E7}" srcOrd="2" destOrd="0" presId="urn:microsoft.com/office/officeart/2005/8/layout/vList4"/>
    <dgm:cxn modelId="{F172A000-A4A9-4B08-8015-846AE6D407F6}" type="presParOf" srcId="{F55940CE-72D3-4CB8-8D3E-27F27AFBFECB}" destId="{3E3829DD-95B2-4E87-B262-52F51C936779}" srcOrd="3" destOrd="0" presId="urn:microsoft.com/office/officeart/2005/8/layout/vList4"/>
    <dgm:cxn modelId="{1CE60245-E59E-4219-84C9-67179338C06F}" type="presParOf" srcId="{F55940CE-72D3-4CB8-8D3E-27F27AFBFECB}" destId="{782435E6-ACA5-4BB9-B181-2D256226B81E}" srcOrd="4" destOrd="0" presId="urn:microsoft.com/office/officeart/2005/8/layout/vList4"/>
    <dgm:cxn modelId="{3746E842-47D8-489E-B550-D68E386C1314}" type="presParOf" srcId="{782435E6-ACA5-4BB9-B181-2D256226B81E}" destId="{249C7D45-4582-41B7-9058-E4FE00218B04}" srcOrd="0" destOrd="0" presId="urn:microsoft.com/office/officeart/2005/8/layout/vList4"/>
    <dgm:cxn modelId="{D4CE2CE2-C7F8-4876-BDCF-99B98A3D0EE1}" type="presParOf" srcId="{782435E6-ACA5-4BB9-B181-2D256226B81E}" destId="{1B5F8CB5-6819-479A-9227-66FC64780541}" srcOrd="1" destOrd="0" presId="urn:microsoft.com/office/officeart/2005/8/layout/vList4"/>
    <dgm:cxn modelId="{7459A9AD-B6C4-4608-973D-0A3F2E936DCE}" type="presParOf" srcId="{782435E6-ACA5-4BB9-B181-2D256226B81E}" destId="{6E2A3AE5-72D9-4682-AE4A-CEB814CB6498}" srcOrd="2" destOrd="0" presId="urn:microsoft.com/office/officeart/2005/8/layout/vList4"/>
    <dgm:cxn modelId="{22FE9D5E-5BCD-49BE-B042-0D59BC3165C2}" type="presParOf" srcId="{F55940CE-72D3-4CB8-8D3E-27F27AFBFECB}" destId="{CEBB89AA-9FEE-4657-A974-788E069FCA9C}" srcOrd="5" destOrd="0" presId="urn:microsoft.com/office/officeart/2005/8/layout/vList4"/>
    <dgm:cxn modelId="{FDBC476C-FBC6-4BAA-9510-755CF807E6D8}" type="presParOf" srcId="{F55940CE-72D3-4CB8-8D3E-27F27AFBFECB}" destId="{46210EE5-9BFF-4711-A0AD-4F94F49547B3}" srcOrd="6" destOrd="0" presId="urn:microsoft.com/office/officeart/2005/8/layout/vList4"/>
    <dgm:cxn modelId="{8142F621-E703-410C-8B39-E7FDF5DF9B04}" type="presParOf" srcId="{46210EE5-9BFF-4711-A0AD-4F94F49547B3}" destId="{A56D6134-31B0-45CC-A3B5-8FDC04785546}" srcOrd="0" destOrd="0" presId="urn:microsoft.com/office/officeart/2005/8/layout/vList4"/>
    <dgm:cxn modelId="{3D1D99C1-B3E1-4ACB-AAFE-32D6E51FB7C5}" type="presParOf" srcId="{46210EE5-9BFF-4711-A0AD-4F94F49547B3}" destId="{2758B6C5-0B97-4FDC-8CC2-0AA450051C7C}" srcOrd="1" destOrd="0" presId="urn:microsoft.com/office/officeart/2005/8/layout/vList4"/>
    <dgm:cxn modelId="{D302B3A9-DAA8-4A89-9C2E-84FC658B4945}" type="presParOf" srcId="{46210EE5-9BFF-4711-A0AD-4F94F49547B3}" destId="{BFA24A88-2101-4145-82E6-5614EC92A7A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157F77-8405-45AD-88CC-5615C550AD1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618E209-FB5B-4349-A862-8C586FDAAACA}">
      <dgm:prSet phldrT="[Text]"/>
      <dgm:spPr>
        <a:solidFill>
          <a:schemeClr val="tx2">
            <a:lumMod val="7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de-DE" dirty="0" smtClean="0"/>
            <a:t>AG 1</a:t>
          </a:r>
          <a:endParaRPr lang="de-DE" dirty="0"/>
        </a:p>
      </dgm:t>
    </dgm:pt>
    <dgm:pt modelId="{D3C6731C-EA09-4E30-80EA-EF9A1679C23D}" type="parTrans" cxnId="{3EE7ABC9-F8D8-4D8A-9C0C-19DD5D00D86D}">
      <dgm:prSet/>
      <dgm:spPr/>
      <dgm:t>
        <a:bodyPr/>
        <a:lstStyle/>
        <a:p>
          <a:endParaRPr lang="de-DE"/>
        </a:p>
      </dgm:t>
    </dgm:pt>
    <dgm:pt modelId="{93D4202B-477F-4B56-AE09-36079F1D45BB}" type="sibTrans" cxnId="{3EE7ABC9-F8D8-4D8A-9C0C-19DD5D00D86D}">
      <dgm:prSet/>
      <dgm:spPr/>
      <dgm:t>
        <a:bodyPr/>
        <a:lstStyle/>
        <a:p>
          <a:endParaRPr lang="de-DE"/>
        </a:p>
      </dgm:t>
    </dgm:pt>
    <dgm:pt modelId="{6B4A6DDF-24D5-4C07-B047-3CB1C4931854}">
      <dgm:prSet phldrT="[Text]" phldr="1"/>
      <dgm:spPr/>
      <dgm:t>
        <a:bodyPr/>
        <a:lstStyle/>
        <a:p>
          <a:endParaRPr lang="de-DE" dirty="0"/>
        </a:p>
      </dgm:t>
    </dgm:pt>
    <dgm:pt modelId="{7C29C09F-6AE4-4074-BA8D-08A53265C05C}" type="parTrans" cxnId="{8BF915DE-04BC-40CD-94FF-26063984A440}">
      <dgm:prSet/>
      <dgm:spPr/>
      <dgm:t>
        <a:bodyPr/>
        <a:lstStyle/>
        <a:p>
          <a:endParaRPr lang="de-DE"/>
        </a:p>
      </dgm:t>
    </dgm:pt>
    <dgm:pt modelId="{3D3BEBE1-75B3-467B-BE5D-3EE4F144089B}" type="sibTrans" cxnId="{8BF915DE-04BC-40CD-94FF-26063984A440}">
      <dgm:prSet/>
      <dgm:spPr/>
      <dgm:t>
        <a:bodyPr/>
        <a:lstStyle/>
        <a:p>
          <a:endParaRPr lang="de-DE"/>
        </a:p>
      </dgm:t>
    </dgm:pt>
    <dgm:pt modelId="{FC708EB1-B714-47A2-B31E-9C21BCD7FDC6}">
      <dgm:prSet phldrT="[Text]"/>
      <dgm:spPr>
        <a:solidFill>
          <a:schemeClr val="tx2">
            <a:lumMod val="7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de-DE" dirty="0" smtClean="0"/>
            <a:t>AG 2</a:t>
          </a:r>
          <a:endParaRPr lang="de-DE" dirty="0"/>
        </a:p>
      </dgm:t>
    </dgm:pt>
    <dgm:pt modelId="{9A054440-90AC-4A02-BAB1-E8D0D4D2C2D5}" type="parTrans" cxnId="{D968636A-7D1B-42BA-8B40-CC077DCA3FF6}">
      <dgm:prSet/>
      <dgm:spPr/>
      <dgm:t>
        <a:bodyPr/>
        <a:lstStyle/>
        <a:p>
          <a:endParaRPr lang="de-DE"/>
        </a:p>
      </dgm:t>
    </dgm:pt>
    <dgm:pt modelId="{EDDD57E4-FE33-49B4-BA4F-F139A15E3FF2}" type="sibTrans" cxnId="{D968636A-7D1B-42BA-8B40-CC077DCA3FF6}">
      <dgm:prSet/>
      <dgm:spPr/>
      <dgm:t>
        <a:bodyPr/>
        <a:lstStyle/>
        <a:p>
          <a:endParaRPr lang="de-DE"/>
        </a:p>
      </dgm:t>
    </dgm:pt>
    <dgm:pt modelId="{25BCBA90-6ACA-4B58-8B65-7ADA5C012969}">
      <dgm:prSet phldrT="[Text]" phldr="1"/>
      <dgm:spPr/>
      <dgm:t>
        <a:bodyPr/>
        <a:lstStyle/>
        <a:p>
          <a:endParaRPr lang="de-DE" dirty="0"/>
        </a:p>
      </dgm:t>
    </dgm:pt>
    <dgm:pt modelId="{B5A54897-26E2-4719-ABD4-B6BE5CF138C9}" type="parTrans" cxnId="{E1EF220A-07C0-41CE-ADD8-A06211B33556}">
      <dgm:prSet/>
      <dgm:spPr/>
      <dgm:t>
        <a:bodyPr/>
        <a:lstStyle/>
        <a:p>
          <a:endParaRPr lang="de-DE"/>
        </a:p>
      </dgm:t>
    </dgm:pt>
    <dgm:pt modelId="{78D2A71C-664B-4F4B-A256-55DF7F6AA96F}" type="sibTrans" cxnId="{E1EF220A-07C0-41CE-ADD8-A06211B33556}">
      <dgm:prSet/>
      <dgm:spPr/>
      <dgm:t>
        <a:bodyPr/>
        <a:lstStyle/>
        <a:p>
          <a:endParaRPr lang="de-DE"/>
        </a:p>
      </dgm:t>
    </dgm:pt>
    <dgm:pt modelId="{EFC1F20D-5EEC-42DB-B96A-F9C833C2C1D3}">
      <dgm:prSet phldrT="[Text]"/>
      <dgm:spPr>
        <a:solidFill>
          <a:schemeClr val="tx2">
            <a:lumMod val="7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de-DE" dirty="0" smtClean="0"/>
            <a:t>AG 3</a:t>
          </a:r>
          <a:endParaRPr lang="de-DE" dirty="0"/>
        </a:p>
      </dgm:t>
    </dgm:pt>
    <dgm:pt modelId="{AB78E3AF-6CA1-4FCB-9CCA-4A8C5B8D2ECB}" type="parTrans" cxnId="{5D4937B3-F4C9-451B-88F8-A11F6477D317}">
      <dgm:prSet/>
      <dgm:spPr/>
      <dgm:t>
        <a:bodyPr/>
        <a:lstStyle/>
        <a:p>
          <a:endParaRPr lang="de-DE"/>
        </a:p>
      </dgm:t>
    </dgm:pt>
    <dgm:pt modelId="{D0FBF985-C5C8-4AEE-A5D0-24A6A0A79DE0}" type="sibTrans" cxnId="{5D4937B3-F4C9-451B-88F8-A11F6477D317}">
      <dgm:prSet/>
      <dgm:spPr/>
      <dgm:t>
        <a:bodyPr/>
        <a:lstStyle/>
        <a:p>
          <a:endParaRPr lang="de-DE"/>
        </a:p>
      </dgm:t>
    </dgm:pt>
    <dgm:pt modelId="{C7694CBA-2965-411B-B321-9969B1AA6ED4}">
      <dgm:prSet phldrT="[Text]" phldr="1"/>
      <dgm:spPr/>
      <dgm:t>
        <a:bodyPr/>
        <a:lstStyle/>
        <a:p>
          <a:endParaRPr lang="de-DE" dirty="0"/>
        </a:p>
      </dgm:t>
    </dgm:pt>
    <dgm:pt modelId="{41B33596-DE37-4797-A53D-CF87CF60C4BE}" type="parTrans" cxnId="{750F68C7-9440-4017-A3E2-5976E4227C77}">
      <dgm:prSet/>
      <dgm:spPr/>
      <dgm:t>
        <a:bodyPr/>
        <a:lstStyle/>
        <a:p>
          <a:endParaRPr lang="de-DE"/>
        </a:p>
      </dgm:t>
    </dgm:pt>
    <dgm:pt modelId="{A4F7115C-6DC1-4DAC-9EF5-00F703A74E48}" type="sibTrans" cxnId="{750F68C7-9440-4017-A3E2-5976E4227C77}">
      <dgm:prSet/>
      <dgm:spPr/>
      <dgm:t>
        <a:bodyPr/>
        <a:lstStyle/>
        <a:p>
          <a:endParaRPr lang="de-DE"/>
        </a:p>
      </dgm:t>
    </dgm:pt>
    <dgm:pt modelId="{7142323B-00BB-46DC-82D3-9B9C38C04B95}">
      <dgm:prSet phldrT="[Text]" phldr="1"/>
      <dgm:spPr/>
      <dgm:t>
        <a:bodyPr/>
        <a:lstStyle/>
        <a:p>
          <a:endParaRPr lang="de-DE" dirty="0"/>
        </a:p>
      </dgm:t>
    </dgm:pt>
    <dgm:pt modelId="{EF2124C1-1103-4C9A-B593-275502968488}" type="parTrans" cxnId="{520F034D-23C7-49CF-9EBE-9020F5881BBB}">
      <dgm:prSet/>
      <dgm:spPr/>
      <dgm:t>
        <a:bodyPr/>
        <a:lstStyle/>
        <a:p>
          <a:endParaRPr lang="de-DE"/>
        </a:p>
      </dgm:t>
    </dgm:pt>
    <dgm:pt modelId="{783EDABF-97B2-4071-992B-30BCDFDB632D}" type="sibTrans" cxnId="{520F034D-23C7-49CF-9EBE-9020F5881BBB}">
      <dgm:prSet/>
      <dgm:spPr/>
      <dgm:t>
        <a:bodyPr/>
        <a:lstStyle/>
        <a:p>
          <a:endParaRPr lang="de-DE"/>
        </a:p>
      </dgm:t>
    </dgm:pt>
    <dgm:pt modelId="{5331C1F9-7876-4AFA-A0F2-8ABD47E78270}">
      <dgm:prSet phldrT="[Text]" phldr="1"/>
      <dgm:spPr/>
      <dgm:t>
        <a:bodyPr/>
        <a:lstStyle/>
        <a:p>
          <a:endParaRPr lang="de-DE" dirty="0"/>
        </a:p>
      </dgm:t>
    </dgm:pt>
    <dgm:pt modelId="{9CF2C14D-40BD-468E-986B-456EF20126FA}" type="parTrans" cxnId="{4D480ABF-586F-4849-BBD3-618BCF00FBB4}">
      <dgm:prSet/>
      <dgm:spPr/>
      <dgm:t>
        <a:bodyPr/>
        <a:lstStyle/>
        <a:p>
          <a:endParaRPr lang="de-DE"/>
        </a:p>
      </dgm:t>
    </dgm:pt>
    <dgm:pt modelId="{A3E163A1-56A4-405F-9D91-1B5101E0D56D}" type="sibTrans" cxnId="{4D480ABF-586F-4849-BBD3-618BCF00FBB4}">
      <dgm:prSet/>
      <dgm:spPr/>
      <dgm:t>
        <a:bodyPr/>
        <a:lstStyle/>
        <a:p>
          <a:endParaRPr lang="de-DE"/>
        </a:p>
      </dgm:t>
    </dgm:pt>
    <dgm:pt modelId="{1D3EA460-FAD4-4612-9CD1-14BD599805CB}">
      <dgm:prSet phldrT="[Text]" phldr="1"/>
      <dgm:spPr/>
      <dgm:t>
        <a:bodyPr/>
        <a:lstStyle/>
        <a:p>
          <a:endParaRPr lang="de-DE" dirty="0"/>
        </a:p>
      </dgm:t>
    </dgm:pt>
    <dgm:pt modelId="{E46B8E57-3A8D-4182-8BCA-55E30892BA0C}" type="parTrans" cxnId="{5E59A3F0-A698-4F38-BCBC-AB9981D4314A}">
      <dgm:prSet/>
      <dgm:spPr/>
      <dgm:t>
        <a:bodyPr/>
        <a:lstStyle/>
        <a:p>
          <a:endParaRPr lang="de-DE"/>
        </a:p>
      </dgm:t>
    </dgm:pt>
    <dgm:pt modelId="{B9CE7B52-AB58-4E72-B01C-9C0794C59903}" type="sibTrans" cxnId="{5E59A3F0-A698-4F38-BCBC-AB9981D4314A}">
      <dgm:prSet/>
      <dgm:spPr/>
      <dgm:t>
        <a:bodyPr/>
        <a:lstStyle/>
        <a:p>
          <a:endParaRPr lang="de-DE"/>
        </a:p>
      </dgm:t>
    </dgm:pt>
    <dgm:pt modelId="{1755F60C-E8FF-48DC-9A34-CFB614D09F45}">
      <dgm:prSet phldrT="[Text]" phldr="1"/>
      <dgm:spPr/>
      <dgm:t>
        <a:bodyPr/>
        <a:lstStyle/>
        <a:p>
          <a:endParaRPr lang="de-DE" dirty="0"/>
        </a:p>
      </dgm:t>
    </dgm:pt>
    <dgm:pt modelId="{B4BB4278-FDD2-4DBC-B207-B1E6682DB3F7}" type="parTrans" cxnId="{E5F7C789-05F5-4BB8-B45E-534E35119D46}">
      <dgm:prSet/>
      <dgm:spPr/>
      <dgm:t>
        <a:bodyPr/>
        <a:lstStyle/>
        <a:p>
          <a:endParaRPr lang="de-DE"/>
        </a:p>
      </dgm:t>
    </dgm:pt>
    <dgm:pt modelId="{0ABD43B0-6F61-4931-914F-9811FE485C29}" type="sibTrans" cxnId="{E5F7C789-05F5-4BB8-B45E-534E35119D46}">
      <dgm:prSet/>
      <dgm:spPr/>
      <dgm:t>
        <a:bodyPr/>
        <a:lstStyle/>
        <a:p>
          <a:endParaRPr lang="de-DE"/>
        </a:p>
      </dgm:t>
    </dgm:pt>
    <dgm:pt modelId="{03662870-DC1B-43F9-9083-C8886C97EF4B}">
      <dgm:prSet phldrT="[Text]" phldr="1"/>
      <dgm:spPr/>
      <dgm:t>
        <a:bodyPr/>
        <a:lstStyle/>
        <a:p>
          <a:endParaRPr lang="de-DE" dirty="0"/>
        </a:p>
      </dgm:t>
    </dgm:pt>
    <dgm:pt modelId="{A57B5A89-995A-47F4-826D-D015D984CD20}" type="parTrans" cxnId="{3DB2FABC-ED3D-49DD-AD80-B03897AAEC75}">
      <dgm:prSet/>
      <dgm:spPr/>
      <dgm:t>
        <a:bodyPr/>
        <a:lstStyle/>
        <a:p>
          <a:endParaRPr lang="de-DE"/>
        </a:p>
      </dgm:t>
    </dgm:pt>
    <dgm:pt modelId="{8550F436-C352-46AD-93CB-457382D12437}" type="sibTrans" cxnId="{3DB2FABC-ED3D-49DD-AD80-B03897AAEC75}">
      <dgm:prSet/>
      <dgm:spPr/>
      <dgm:t>
        <a:bodyPr/>
        <a:lstStyle/>
        <a:p>
          <a:endParaRPr lang="de-DE"/>
        </a:p>
      </dgm:t>
    </dgm:pt>
    <dgm:pt modelId="{3CC8474E-0B54-46A1-A78F-403A34CD5F59}" type="pres">
      <dgm:prSet presAssocID="{2E157F77-8405-45AD-88CC-5615C550AD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116BBC4-30D9-490C-9BA1-687A22383D6E}" type="pres">
      <dgm:prSet presAssocID="{1618E209-FB5B-4349-A862-8C586FDAAACA}" presName="composite" presStyleCnt="0"/>
      <dgm:spPr/>
    </dgm:pt>
    <dgm:pt modelId="{C49BB1FC-4ED1-434E-8835-15181F2F08D3}" type="pres">
      <dgm:prSet presAssocID="{1618E209-FB5B-4349-A862-8C586FDAAACA}" presName="parTx" presStyleLbl="alignNode1" presStyleIdx="0" presStyleCnt="3" custLinFactNeighborX="-4725" custLinFactNeighborY="16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36C72C3-2BB4-4436-80A3-774748EE5343}" type="pres">
      <dgm:prSet presAssocID="{1618E209-FB5B-4349-A862-8C586FDAAACA}" presName="desTx" presStyleLbl="alignAccFollowNode1" presStyleIdx="0" presStyleCnt="3" custScaleY="103759" custLinFactNeighborX="886" custLinFactNeighborY="255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394870E-405D-4C6B-B3EB-8236F9653F2F}" type="pres">
      <dgm:prSet presAssocID="{93D4202B-477F-4B56-AE09-36079F1D45BB}" presName="space" presStyleCnt="0"/>
      <dgm:spPr/>
    </dgm:pt>
    <dgm:pt modelId="{C30C3E68-21D2-4828-84F9-BCF75C9B5198}" type="pres">
      <dgm:prSet presAssocID="{FC708EB1-B714-47A2-B31E-9C21BCD7FDC6}" presName="composite" presStyleCnt="0"/>
      <dgm:spPr/>
    </dgm:pt>
    <dgm:pt modelId="{7AE92E5B-90C8-4ECA-8F2D-A9DFB0FA3149}" type="pres">
      <dgm:prSet presAssocID="{FC708EB1-B714-47A2-B31E-9C21BCD7FDC6}" presName="parTx" presStyleLbl="alignNode1" presStyleIdx="1" presStyleCnt="3" custLinFactNeighborX="1463" custLinFactNeighborY="16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9CE8792-C74A-43C0-B057-76F321250B9C}" type="pres">
      <dgm:prSet presAssocID="{FC708EB1-B714-47A2-B31E-9C21BCD7FDC6}" presName="desTx" presStyleLbl="alignAccFollowNode1" presStyleIdx="1" presStyleCnt="3" custScaleY="103759" custLinFactNeighborX="-103" custLinFactNeighborY="255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777DBD0-0E63-459F-999F-C962E8362E36}" type="pres">
      <dgm:prSet presAssocID="{EDDD57E4-FE33-49B4-BA4F-F139A15E3FF2}" presName="space" presStyleCnt="0"/>
      <dgm:spPr/>
    </dgm:pt>
    <dgm:pt modelId="{94181C3F-FED3-4775-8796-EDDF595BC8EB}" type="pres">
      <dgm:prSet presAssocID="{EFC1F20D-5EEC-42DB-B96A-F9C833C2C1D3}" presName="composite" presStyleCnt="0"/>
      <dgm:spPr/>
    </dgm:pt>
    <dgm:pt modelId="{6A58E10E-4888-4E1D-990D-0364FC5301E4}" type="pres">
      <dgm:prSet presAssocID="{EFC1F20D-5EEC-42DB-B96A-F9C833C2C1D3}" presName="parTx" presStyleLbl="alignNode1" presStyleIdx="2" presStyleCnt="3" custLinFactNeighborX="-1595" custLinFactNeighborY="16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08BDA32-6CAE-4696-AF3A-310ED921F452}" type="pres">
      <dgm:prSet presAssocID="{EFC1F20D-5EEC-42DB-B96A-F9C833C2C1D3}" presName="desTx" presStyleLbl="alignAccFollowNode1" presStyleIdx="2" presStyleCnt="3" custScaleY="103759" custLinFactNeighborX="-103" custLinFactNeighborY="255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945ACD5-C90E-46FF-B22A-8631E1DA05CF}" type="presOf" srcId="{1618E209-FB5B-4349-A862-8C586FDAAACA}" destId="{C49BB1FC-4ED1-434E-8835-15181F2F08D3}" srcOrd="0" destOrd="0" presId="urn:microsoft.com/office/officeart/2005/8/layout/hList1"/>
    <dgm:cxn modelId="{E1EF220A-07C0-41CE-ADD8-A06211B33556}" srcId="{FC708EB1-B714-47A2-B31E-9C21BCD7FDC6}" destId="{25BCBA90-6ACA-4B58-8B65-7ADA5C012969}" srcOrd="0" destOrd="0" parTransId="{B5A54897-26E2-4719-ABD4-B6BE5CF138C9}" sibTransId="{78D2A71C-664B-4F4B-A256-55DF7F6AA96F}"/>
    <dgm:cxn modelId="{9DD60BD2-CBAB-40CF-8ED0-94085075D771}" type="presOf" srcId="{1D3EA460-FAD4-4612-9CD1-14BD599805CB}" destId="{59CE8792-C74A-43C0-B057-76F321250B9C}" srcOrd="0" destOrd="2" presId="urn:microsoft.com/office/officeart/2005/8/layout/hList1"/>
    <dgm:cxn modelId="{DE732B9F-3EA7-446F-A883-DC066E2716E5}" type="presOf" srcId="{2E157F77-8405-45AD-88CC-5615C550AD1F}" destId="{3CC8474E-0B54-46A1-A78F-403A34CD5F59}" srcOrd="0" destOrd="0" presId="urn:microsoft.com/office/officeart/2005/8/layout/hList1"/>
    <dgm:cxn modelId="{5D4937B3-F4C9-451B-88F8-A11F6477D317}" srcId="{2E157F77-8405-45AD-88CC-5615C550AD1F}" destId="{EFC1F20D-5EEC-42DB-B96A-F9C833C2C1D3}" srcOrd="2" destOrd="0" parTransId="{AB78E3AF-6CA1-4FCB-9CCA-4A8C5B8D2ECB}" sibTransId="{D0FBF985-C5C8-4AEE-A5D0-24A6A0A79DE0}"/>
    <dgm:cxn modelId="{4E9CE11A-AB71-4061-9E57-B5848E8F7099}" type="presOf" srcId="{EFC1F20D-5EEC-42DB-B96A-F9C833C2C1D3}" destId="{6A58E10E-4888-4E1D-990D-0364FC5301E4}" srcOrd="0" destOrd="0" presId="urn:microsoft.com/office/officeart/2005/8/layout/hList1"/>
    <dgm:cxn modelId="{D968636A-7D1B-42BA-8B40-CC077DCA3FF6}" srcId="{2E157F77-8405-45AD-88CC-5615C550AD1F}" destId="{FC708EB1-B714-47A2-B31E-9C21BCD7FDC6}" srcOrd="1" destOrd="0" parTransId="{9A054440-90AC-4A02-BAB1-E8D0D4D2C2D5}" sibTransId="{EDDD57E4-FE33-49B4-BA4F-F139A15E3FF2}"/>
    <dgm:cxn modelId="{7813E160-098F-4AC7-8AD0-A8D8C6A1EF5B}" type="presOf" srcId="{25BCBA90-6ACA-4B58-8B65-7ADA5C012969}" destId="{59CE8792-C74A-43C0-B057-76F321250B9C}" srcOrd="0" destOrd="0" presId="urn:microsoft.com/office/officeart/2005/8/layout/hList1"/>
    <dgm:cxn modelId="{E5F7C789-05F5-4BB8-B45E-534E35119D46}" srcId="{EFC1F20D-5EEC-42DB-B96A-F9C833C2C1D3}" destId="{1755F60C-E8FF-48DC-9A34-CFB614D09F45}" srcOrd="1" destOrd="0" parTransId="{B4BB4278-FDD2-4DBC-B207-B1E6682DB3F7}" sibTransId="{0ABD43B0-6F61-4931-914F-9811FE485C29}"/>
    <dgm:cxn modelId="{19F1D81A-682A-49AE-B2CD-28F263C5226E}" type="presOf" srcId="{7142323B-00BB-46DC-82D3-9B9C38C04B95}" destId="{336C72C3-2BB4-4436-80A3-774748EE5343}" srcOrd="0" destOrd="1" presId="urn:microsoft.com/office/officeart/2005/8/layout/hList1"/>
    <dgm:cxn modelId="{4D480ABF-586F-4849-BBD3-618BCF00FBB4}" srcId="{FC708EB1-B714-47A2-B31E-9C21BCD7FDC6}" destId="{5331C1F9-7876-4AFA-A0F2-8ABD47E78270}" srcOrd="1" destOrd="0" parTransId="{9CF2C14D-40BD-468E-986B-456EF20126FA}" sibTransId="{A3E163A1-56A4-405F-9D91-1B5101E0D56D}"/>
    <dgm:cxn modelId="{124F173D-A59B-41A1-A33F-1D3DA4EFB21A}" type="presOf" srcId="{C7694CBA-2965-411B-B321-9969B1AA6ED4}" destId="{608BDA32-6CAE-4696-AF3A-310ED921F452}" srcOrd="0" destOrd="0" presId="urn:microsoft.com/office/officeart/2005/8/layout/hList1"/>
    <dgm:cxn modelId="{750F68C7-9440-4017-A3E2-5976E4227C77}" srcId="{EFC1F20D-5EEC-42DB-B96A-F9C833C2C1D3}" destId="{C7694CBA-2965-411B-B321-9969B1AA6ED4}" srcOrd="0" destOrd="0" parTransId="{41B33596-DE37-4797-A53D-CF87CF60C4BE}" sibTransId="{A4F7115C-6DC1-4DAC-9EF5-00F703A74E48}"/>
    <dgm:cxn modelId="{8925B2F9-C8E6-472B-B5A3-9C0EB3F4E8BE}" type="presOf" srcId="{FC708EB1-B714-47A2-B31E-9C21BCD7FDC6}" destId="{7AE92E5B-90C8-4ECA-8F2D-A9DFB0FA3149}" srcOrd="0" destOrd="0" presId="urn:microsoft.com/office/officeart/2005/8/layout/hList1"/>
    <dgm:cxn modelId="{8BF915DE-04BC-40CD-94FF-26063984A440}" srcId="{1618E209-FB5B-4349-A862-8C586FDAAACA}" destId="{6B4A6DDF-24D5-4C07-B047-3CB1C4931854}" srcOrd="0" destOrd="0" parTransId="{7C29C09F-6AE4-4074-BA8D-08A53265C05C}" sibTransId="{3D3BEBE1-75B3-467B-BE5D-3EE4F144089B}"/>
    <dgm:cxn modelId="{3EE7ABC9-F8D8-4D8A-9C0C-19DD5D00D86D}" srcId="{2E157F77-8405-45AD-88CC-5615C550AD1F}" destId="{1618E209-FB5B-4349-A862-8C586FDAAACA}" srcOrd="0" destOrd="0" parTransId="{D3C6731C-EA09-4E30-80EA-EF9A1679C23D}" sibTransId="{93D4202B-477F-4B56-AE09-36079F1D45BB}"/>
    <dgm:cxn modelId="{E55104AC-2B09-4835-A1F2-1029414AFDB0}" type="presOf" srcId="{5331C1F9-7876-4AFA-A0F2-8ABD47E78270}" destId="{59CE8792-C74A-43C0-B057-76F321250B9C}" srcOrd="0" destOrd="1" presId="urn:microsoft.com/office/officeart/2005/8/layout/hList1"/>
    <dgm:cxn modelId="{520F034D-23C7-49CF-9EBE-9020F5881BBB}" srcId="{1618E209-FB5B-4349-A862-8C586FDAAACA}" destId="{7142323B-00BB-46DC-82D3-9B9C38C04B95}" srcOrd="1" destOrd="0" parTransId="{EF2124C1-1103-4C9A-B593-275502968488}" sibTransId="{783EDABF-97B2-4071-992B-30BCDFDB632D}"/>
    <dgm:cxn modelId="{5E59A3F0-A698-4F38-BCBC-AB9981D4314A}" srcId="{FC708EB1-B714-47A2-B31E-9C21BCD7FDC6}" destId="{1D3EA460-FAD4-4612-9CD1-14BD599805CB}" srcOrd="2" destOrd="0" parTransId="{E46B8E57-3A8D-4182-8BCA-55E30892BA0C}" sibTransId="{B9CE7B52-AB58-4E72-B01C-9C0794C59903}"/>
    <dgm:cxn modelId="{E1BEAE33-696E-463D-B625-FD3CEE7BEC24}" type="presOf" srcId="{03662870-DC1B-43F9-9083-C8886C97EF4B}" destId="{608BDA32-6CAE-4696-AF3A-310ED921F452}" srcOrd="0" destOrd="2" presId="urn:microsoft.com/office/officeart/2005/8/layout/hList1"/>
    <dgm:cxn modelId="{3E26E79E-E08C-4FB2-A483-87805EF859D4}" type="presOf" srcId="{6B4A6DDF-24D5-4C07-B047-3CB1C4931854}" destId="{336C72C3-2BB4-4436-80A3-774748EE5343}" srcOrd="0" destOrd="0" presId="urn:microsoft.com/office/officeart/2005/8/layout/hList1"/>
    <dgm:cxn modelId="{28D4A610-6261-4138-BC0E-CBE2CA4E1732}" type="presOf" srcId="{1755F60C-E8FF-48DC-9A34-CFB614D09F45}" destId="{608BDA32-6CAE-4696-AF3A-310ED921F452}" srcOrd="0" destOrd="1" presId="urn:microsoft.com/office/officeart/2005/8/layout/hList1"/>
    <dgm:cxn modelId="{3DB2FABC-ED3D-49DD-AD80-B03897AAEC75}" srcId="{EFC1F20D-5EEC-42DB-B96A-F9C833C2C1D3}" destId="{03662870-DC1B-43F9-9083-C8886C97EF4B}" srcOrd="2" destOrd="0" parTransId="{A57B5A89-995A-47F4-826D-D015D984CD20}" sibTransId="{8550F436-C352-46AD-93CB-457382D12437}"/>
    <dgm:cxn modelId="{859AC4A7-97EB-467E-B40F-6492BFFCD908}" type="presParOf" srcId="{3CC8474E-0B54-46A1-A78F-403A34CD5F59}" destId="{9116BBC4-30D9-490C-9BA1-687A22383D6E}" srcOrd="0" destOrd="0" presId="urn:microsoft.com/office/officeart/2005/8/layout/hList1"/>
    <dgm:cxn modelId="{6B65FDB2-C1C5-42FA-ACD5-548A67A8786E}" type="presParOf" srcId="{9116BBC4-30D9-490C-9BA1-687A22383D6E}" destId="{C49BB1FC-4ED1-434E-8835-15181F2F08D3}" srcOrd="0" destOrd="0" presId="urn:microsoft.com/office/officeart/2005/8/layout/hList1"/>
    <dgm:cxn modelId="{D9F937DA-97E4-4679-8451-AC6CAEB5F7B5}" type="presParOf" srcId="{9116BBC4-30D9-490C-9BA1-687A22383D6E}" destId="{336C72C3-2BB4-4436-80A3-774748EE5343}" srcOrd="1" destOrd="0" presId="urn:microsoft.com/office/officeart/2005/8/layout/hList1"/>
    <dgm:cxn modelId="{BF61808D-1A4D-4DCB-B3EB-194D748F05EB}" type="presParOf" srcId="{3CC8474E-0B54-46A1-A78F-403A34CD5F59}" destId="{C394870E-405D-4C6B-B3EB-8236F9653F2F}" srcOrd="1" destOrd="0" presId="urn:microsoft.com/office/officeart/2005/8/layout/hList1"/>
    <dgm:cxn modelId="{83DE6212-DC92-406B-846D-EA89D187B111}" type="presParOf" srcId="{3CC8474E-0B54-46A1-A78F-403A34CD5F59}" destId="{C30C3E68-21D2-4828-84F9-BCF75C9B5198}" srcOrd="2" destOrd="0" presId="urn:microsoft.com/office/officeart/2005/8/layout/hList1"/>
    <dgm:cxn modelId="{4573E0EA-B888-4257-A627-C8F2C82BFA7F}" type="presParOf" srcId="{C30C3E68-21D2-4828-84F9-BCF75C9B5198}" destId="{7AE92E5B-90C8-4ECA-8F2D-A9DFB0FA3149}" srcOrd="0" destOrd="0" presId="urn:microsoft.com/office/officeart/2005/8/layout/hList1"/>
    <dgm:cxn modelId="{200D0BA4-D84B-4099-8903-4BBF890ABE6F}" type="presParOf" srcId="{C30C3E68-21D2-4828-84F9-BCF75C9B5198}" destId="{59CE8792-C74A-43C0-B057-76F321250B9C}" srcOrd="1" destOrd="0" presId="urn:microsoft.com/office/officeart/2005/8/layout/hList1"/>
    <dgm:cxn modelId="{13920F2D-FEFE-443A-AC63-9B7F74C25439}" type="presParOf" srcId="{3CC8474E-0B54-46A1-A78F-403A34CD5F59}" destId="{E777DBD0-0E63-459F-999F-C962E8362E36}" srcOrd="3" destOrd="0" presId="urn:microsoft.com/office/officeart/2005/8/layout/hList1"/>
    <dgm:cxn modelId="{03A6EB2B-21E5-47E7-9C78-57A4AE4DC173}" type="presParOf" srcId="{3CC8474E-0B54-46A1-A78F-403A34CD5F59}" destId="{94181C3F-FED3-4775-8796-EDDF595BC8EB}" srcOrd="4" destOrd="0" presId="urn:microsoft.com/office/officeart/2005/8/layout/hList1"/>
    <dgm:cxn modelId="{89B084E8-E7D0-4DFF-9A1F-1B689AE9E4F6}" type="presParOf" srcId="{94181C3F-FED3-4775-8796-EDDF595BC8EB}" destId="{6A58E10E-4888-4E1D-990D-0364FC5301E4}" srcOrd="0" destOrd="0" presId="urn:microsoft.com/office/officeart/2005/8/layout/hList1"/>
    <dgm:cxn modelId="{0FB6CFCF-31FA-46B1-87F2-12F26719C1A9}" type="presParOf" srcId="{94181C3F-FED3-4775-8796-EDDF595BC8EB}" destId="{608BDA32-6CAE-4696-AF3A-310ED921F45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6A974B-6580-408B-8630-B1AB03928C50}" type="doc">
      <dgm:prSet loTypeId="urn:microsoft.com/office/officeart/2005/8/layout/vList5#1" loCatId="list" qsTypeId="urn:microsoft.com/office/officeart/2005/8/quickstyle/simple5#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56AA660-3FAE-4494-A194-3CA22004BBCE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e-DE" sz="18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Erwachsene</a:t>
          </a:r>
          <a:endParaRPr lang="de-DE" sz="18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9B0A48E-F71A-43B0-B2BD-0F0DCFEA1D4E}" type="parTrans" cxnId="{9D4C8C24-5AD3-430F-8591-00B19BD01E42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E308EDC-1E7C-44E9-ACB4-864A1C584292}" type="sibTrans" cxnId="{9D4C8C24-5AD3-430F-8591-00B19BD01E42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61AD22D-8E6A-4B69-B949-635E143878B5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sz="16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Befragung mit Interviews</a:t>
          </a:r>
          <a:endParaRPr lang="de-DE" sz="16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C55E800-BA8B-4FC5-81DF-49B2AE10AAC2}" type="parTrans" cxnId="{BF0BF356-6382-4C0D-A68B-8ADB883ABF43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9EED0C8-4DF7-45BB-9C72-E95FC450AA4E}" type="sibTrans" cxnId="{BF0BF356-6382-4C0D-A68B-8ADB883ABF43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53E57F5F-DD08-43C4-B9A2-51011DDF2669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e-DE" sz="18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Jugendliche</a:t>
          </a:r>
          <a:endParaRPr lang="de-DE" sz="18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B3D4707-8ACF-4CB8-A1F7-33630C830A2F}" type="parTrans" cxnId="{97B2296C-304F-484A-8F65-389D137F9E45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F7D8E33-49D1-4AE5-8262-C3B7BB57E817}" type="sibTrans" cxnId="{97B2296C-304F-484A-8F65-389D137F9E45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B7690CF-0D10-4C56-9C55-78261950F71E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sz="16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Gruppeninterviews</a:t>
          </a:r>
          <a:endParaRPr lang="de-DE" sz="16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CB28D3D-5170-4310-BFC7-EE380F6C1986}" type="parTrans" cxnId="{E3FC6ED6-0A67-47F7-BBFD-25D1C0B3958E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D379BED-6846-4136-8150-C6696CA6C46F}" type="sibTrans" cxnId="{E3FC6ED6-0A67-47F7-BBFD-25D1C0B3958E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465F03D-E5A9-48EF-A1D0-C55C98D0E63C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e-DE" sz="1800" noProof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Kinder</a:t>
          </a:r>
          <a:endParaRPr lang="de-DE" sz="18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7793DA8-0FB6-4234-9217-BDD47E671F83}" type="parTrans" cxnId="{4BBFDC24-BD8F-4797-89E0-EAEFADFCCFB0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157036A-AAC2-4493-A2C1-A607D667B620}" type="sibTrans" cxnId="{4BBFDC24-BD8F-4797-89E0-EAEFADFCCFB0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AAFBE6F-94CB-49EE-8E39-E2B8E88B58D4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sz="16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Begehungen</a:t>
          </a:r>
          <a:endParaRPr lang="de-DE" sz="16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4A3055D-317F-45C5-AE07-2DD9DAFE600F}" type="parTrans" cxnId="{EE58E541-388C-4364-B07B-EA15580B19F6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14D8A03-3A93-4AF9-BE35-ACA80137EB53}" type="sibTrans" cxnId="{EE58E541-388C-4364-B07B-EA15580B19F6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92A2025-E96B-47EC-8EB5-53AD1A4777E9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e-DE" sz="10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„</a:t>
          </a:r>
          <a:r>
            <a:rPr lang="de-DE" sz="18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Experten</a:t>
          </a:r>
          <a:r>
            <a:rPr lang="de-DE" sz="10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“</a:t>
          </a:r>
          <a:endParaRPr lang="de-DE" sz="10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0A19D98-A7D9-48F2-8A93-44D0BE833802}" type="parTrans" cxnId="{7855BD36-9A2C-4BD6-A040-003921A628EA}">
      <dgm:prSet/>
      <dgm:spPr/>
      <dgm:t>
        <a:bodyPr/>
        <a:lstStyle/>
        <a:p>
          <a:endParaRPr lang="de-DE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8D0B24D-255D-47C9-990C-511B3B3A52F0}" type="sibTrans" cxnId="{7855BD36-9A2C-4BD6-A040-003921A628EA}">
      <dgm:prSet/>
      <dgm:spPr/>
      <dgm:t>
        <a:bodyPr/>
        <a:lstStyle/>
        <a:p>
          <a:endParaRPr lang="de-DE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69D5E09-5B60-44F2-BB99-CF149D21741E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sz="16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Gespräche</a:t>
          </a:r>
          <a:endParaRPr lang="de-DE" sz="16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D812371-D6FC-4F02-9DDF-8DE742B24AE3}" type="parTrans" cxnId="{B0A5B74E-9BEF-45D6-9D47-34D780C127F7}">
      <dgm:prSet/>
      <dgm:spPr/>
      <dgm:t>
        <a:bodyPr/>
        <a:lstStyle/>
        <a:p>
          <a:endParaRPr lang="de-DE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CA8DD7F-93CE-4E63-ACBF-D8CC28484118}" type="sibTrans" cxnId="{B0A5B74E-9BEF-45D6-9D47-34D780C127F7}">
      <dgm:prSet/>
      <dgm:spPr/>
      <dgm:t>
        <a:bodyPr/>
        <a:lstStyle/>
        <a:p>
          <a:endParaRPr lang="de-DE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7105E81-2EE1-420E-AC6E-AD066675DCC6}" type="pres">
      <dgm:prSet presAssocID="{286A974B-6580-408B-8630-B1AB03928C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F12F8D-0B88-4402-80B1-B000DE2AF302}" type="pres">
      <dgm:prSet presAssocID="{556AA660-3FAE-4494-A194-3CA22004BBCE}" presName="linNode" presStyleCnt="0"/>
      <dgm:spPr/>
      <dgm:t>
        <a:bodyPr/>
        <a:lstStyle/>
        <a:p>
          <a:endParaRPr lang="en-US"/>
        </a:p>
      </dgm:t>
    </dgm:pt>
    <dgm:pt modelId="{416523E1-7AFD-424A-9181-D4DF01DE7770}" type="pres">
      <dgm:prSet presAssocID="{556AA660-3FAE-4494-A194-3CA22004BBC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C0EA2-C893-468B-90CC-8534D0DFB1C6}" type="pres">
      <dgm:prSet presAssocID="{556AA660-3FAE-4494-A194-3CA22004BBCE}" presName="descendantText" presStyleLbl="alignAccFollowNode1" presStyleIdx="0" presStyleCnt="4" custLinFactNeighborX="1268" custLinFactNeighborY="2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0AE93-1887-49E1-98E4-51DE746BD4A2}" type="pres">
      <dgm:prSet presAssocID="{8E308EDC-1E7C-44E9-ACB4-864A1C584292}" presName="sp" presStyleCnt="0"/>
      <dgm:spPr/>
      <dgm:t>
        <a:bodyPr/>
        <a:lstStyle/>
        <a:p>
          <a:endParaRPr lang="en-US"/>
        </a:p>
      </dgm:t>
    </dgm:pt>
    <dgm:pt modelId="{9E3F6FA2-BA5C-4016-89F3-CBDB626FB88D}" type="pres">
      <dgm:prSet presAssocID="{53E57F5F-DD08-43C4-B9A2-51011DDF2669}" presName="linNode" presStyleCnt="0"/>
      <dgm:spPr/>
      <dgm:t>
        <a:bodyPr/>
        <a:lstStyle/>
        <a:p>
          <a:endParaRPr lang="en-US"/>
        </a:p>
      </dgm:t>
    </dgm:pt>
    <dgm:pt modelId="{89AF2FD7-4AC6-4C4E-8A89-D351A0BC1398}" type="pres">
      <dgm:prSet presAssocID="{53E57F5F-DD08-43C4-B9A2-51011DDF2669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6C747-9AA8-47B0-8236-EB479BDCCDD3}" type="pres">
      <dgm:prSet presAssocID="{53E57F5F-DD08-43C4-B9A2-51011DDF2669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B6954-4882-4636-BEB3-6087BA58A329}" type="pres">
      <dgm:prSet presAssocID="{0F7D8E33-49D1-4AE5-8262-C3B7BB57E817}" presName="sp" presStyleCnt="0"/>
      <dgm:spPr/>
      <dgm:t>
        <a:bodyPr/>
        <a:lstStyle/>
        <a:p>
          <a:endParaRPr lang="en-US"/>
        </a:p>
      </dgm:t>
    </dgm:pt>
    <dgm:pt modelId="{5B873FD0-9EBD-4A72-B12B-D08EDEF1CF4E}" type="pres">
      <dgm:prSet presAssocID="{F465F03D-E5A9-48EF-A1D0-C55C98D0E63C}" presName="linNode" presStyleCnt="0"/>
      <dgm:spPr/>
      <dgm:t>
        <a:bodyPr/>
        <a:lstStyle/>
        <a:p>
          <a:endParaRPr lang="en-US"/>
        </a:p>
      </dgm:t>
    </dgm:pt>
    <dgm:pt modelId="{73825223-DA8A-4619-9D6E-106BD161412E}" type="pres">
      <dgm:prSet presAssocID="{F465F03D-E5A9-48EF-A1D0-C55C98D0E63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352E3-E207-489F-AFAC-76BB3D3E04DE}" type="pres">
      <dgm:prSet presAssocID="{F465F03D-E5A9-48EF-A1D0-C55C98D0E63C}" presName="descendantText" presStyleLbl="alignAccFollowNode1" presStyleIdx="2" presStyleCnt="4" custLinFactNeighborX="3282" custLinFactNeighborY="3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D298B-D6F9-4631-9EBD-21F23CE983D7}" type="pres">
      <dgm:prSet presAssocID="{7157036A-AAC2-4493-A2C1-A607D667B620}" presName="sp" presStyleCnt="0"/>
      <dgm:spPr/>
    </dgm:pt>
    <dgm:pt modelId="{740A6E27-6E34-4DA5-960B-A86F3E6ADEF0}" type="pres">
      <dgm:prSet presAssocID="{B92A2025-E96B-47EC-8EB5-53AD1A4777E9}" presName="linNode" presStyleCnt="0"/>
      <dgm:spPr/>
    </dgm:pt>
    <dgm:pt modelId="{2984FB8F-69A9-4D60-9948-5A6505F62FB2}" type="pres">
      <dgm:prSet presAssocID="{B92A2025-E96B-47EC-8EB5-53AD1A4777E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38D898B-51A2-4766-B169-FB0A50C3BAA8}" type="pres">
      <dgm:prSet presAssocID="{B92A2025-E96B-47EC-8EB5-53AD1A4777E9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4DFEA75-848B-480F-A59E-52772409796A}" type="presOf" srcId="{F465F03D-E5A9-48EF-A1D0-C55C98D0E63C}" destId="{73825223-DA8A-4619-9D6E-106BD161412E}" srcOrd="0" destOrd="0" presId="urn:microsoft.com/office/officeart/2005/8/layout/vList5#1"/>
    <dgm:cxn modelId="{7855BD36-9A2C-4BD6-A040-003921A628EA}" srcId="{286A974B-6580-408B-8630-B1AB03928C50}" destId="{B92A2025-E96B-47EC-8EB5-53AD1A4777E9}" srcOrd="3" destOrd="0" parTransId="{30A19D98-A7D9-48F2-8A93-44D0BE833802}" sibTransId="{28D0B24D-255D-47C9-990C-511B3B3A52F0}"/>
    <dgm:cxn modelId="{E3FC6ED6-0A67-47F7-BBFD-25D1C0B3958E}" srcId="{53E57F5F-DD08-43C4-B9A2-51011DDF2669}" destId="{EB7690CF-0D10-4C56-9C55-78261950F71E}" srcOrd="0" destOrd="0" parTransId="{8CB28D3D-5170-4310-BFC7-EE380F6C1986}" sibTransId="{FD379BED-6846-4136-8150-C6696CA6C46F}"/>
    <dgm:cxn modelId="{97B2296C-304F-484A-8F65-389D137F9E45}" srcId="{286A974B-6580-408B-8630-B1AB03928C50}" destId="{53E57F5F-DD08-43C4-B9A2-51011DDF2669}" srcOrd="1" destOrd="0" parTransId="{2B3D4707-8ACF-4CB8-A1F7-33630C830A2F}" sibTransId="{0F7D8E33-49D1-4AE5-8262-C3B7BB57E817}"/>
    <dgm:cxn modelId="{86617F7D-75A6-45D8-BE96-4FAA589A18C3}" type="presOf" srcId="{B92A2025-E96B-47EC-8EB5-53AD1A4777E9}" destId="{2984FB8F-69A9-4D60-9948-5A6505F62FB2}" srcOrd="0" destOrd="0" presId="urn:microsoft.com/office/officeart/2005/8/layout/vList5#1"/>
    <dgm:cxn modelId="{BF0BF356-6382-4C0D-A68B-8ADB883ABF43}" srcId="{556AA660-3FAE-4494-A194-3CA22004BBCE}" destId="{661AD22D-8E6A-4B69-B949-635E143878B5}" srcOrd="0" destOrd="0" parTransId="{6C55E800-BA8B-4FC5-81DF-49B2AE10AAC2}" sibTransId="{89EED0C8-4DF7-45BB-9C72-E95FC450AA4E}"/>
    <dgm:cxn modelId="{9D4C8C24-5AD3-430F-8591-00B19BD01E42}" srcId="{286A974B-6580-408B-8630-B1AB03928C50}" destId="{556AA660-3FAE-4494-A194-3CA22004BBCE}" srcOrd="0" destOrd="0" parTransId="{09B0A48E-F71A-43B0-B2BD-0F0DCFEA1D4E}" sibTransId="{8E308EDC-1E7C-44E9-ACB4-864A1C584292}"/>
    <dgm:cxn modelId="{C7A9B451-0CA5-45B1-91B2-FC42A13FF907}" type="presOf" srcId="{286A974B-6580-408B-8630-B1AB03928C50}" destId="{97105E81-2EE1-420E-AC6E-AD066675DCC6}" srcOrd="0" destOrd="0" presId="urn:microsoft.com/office/officeart/2005/8/layout/vList5#1"/>
    <dgm:cxn modelId="{CDD94C4A-DEC9-402A-877A-E3F8D6D628F6}" type="presOf" srcId="{556AA660-3FAE-4494-A194-3CA22004BBCE}" destId="{416523E1-7AFD-424A-9181-D4DF01DE7770}" srcOrd="0" destOrd="0" presId="urn:microsoft.com/office/officeart/2005/8/layout/vList5#1"/>
    <dgm:cxn modelId="{A848D29B-6DFE-4233-806E-283BFE900261}" type="presOf" srcId="{2AAFBE6F-94CB-49EE-8E39-E2B8E88B58D4}" destId="{94F352E3-E207-489F-AFAC-76BB3D3E04DE}" srcOrd="0" destOrd="0" presId="urn:microsoft.com/office/officeart/2005/8/layout/vList5#1"/>
    <dgm:cxn modelId="{BFFA683D-B279-464A-A66C-1EF4253F7DD2}" type="presOf" srcId="{EB7690CF-0D10-4C56-9C55-78261950F71E}" destId="{FD06C747-9AA8-47B0-8236-EB479BDCCDD3}" srcOrd="0" destOrd="0" presId="urn:microsoft.com/office/officeart/2005/8/layout/vList5#1"/>
    <dgm:cxn modelId="{4BBFDC24-BD8F-4797-89E0-EAEFADFCCFB0}" srcId="{286A974B-6580-408B-8630-B1AB03928C50}" destId="{F465F03D-E5A9-48EF-A1D0-C55C98D0E63C}" srcOrd="2" destOrd="0" parTransId="{C7793DA8-0FB6-4234-9217-BDD47E671F83}" sibTransId="{7157036A-AAC2-4493-A2C1-A607D667B620}"/>
    <dgm:cxn modelId="{022B4504-E255-4B7F-B07F-E2C82A2A1C3B}" type="presOf" srcId="{661AD22D-8E6A-4B69-B949-635E143878B5}" destId="{8ABC0EA2-C893-468B-90CC-8534D0DFB1C6}" srcOrd="0" destOrd="0" presId="urn:microsoft.com/office/officeart/2005/8/layout/vList5#1"/>
    <dgm:cxn modelId="{3E09E7D9-C9D3-4B7D-BE0A-F1EDF26914C5}" type="presOf" srcId="{869D5E09-5B60-44F2-BB99-CF149D21741E}" destId="{338D898B-51A2-4766-B169-FB0A50C3BAA8}" srcOrd="0" destOrd="0" presId="urn:microsoft.com/office/officeart/2005/8/layout/vList5#1"/>
    <dgm:cxn modelId="{82AD2595-2CCF-4A27-859F-EFE826067779}" type="presOf" srcId="{53E57F5F-DD08-43C4-B9A2-51011DDF2669}" destId="{89AF2FD7-4AC6-4C4E-8A89-D351A0BC1398}" srcOrd="0" destOrd="0" presId="urn:microsoft.com/office/officeart/2005/8/layout/vList5#1"/>
    <dgm:cxn modelId="{EE58E541-388C-4364-B07B-EA15580B19F6}" srcId="{F465F03D-E5A9-48EF-A1D0-C55C98D0E63C}" destId="{2AAFBE6F-94CB-49EE-8E39-E2B8E88B58D4}" srcOrd="0" destOrd="0" parTransId="{F4A3055D-317F-45C5-AE07-2DD9DAFE600F}" sibTransId="{714D8A03-3A93-4AF9-BE35-ACA80137EB53}"/>
    <dgm:cxn modelId="{B0A5B74E-9BEF-45D6-9D47-34D780C127F7}" srcId="{B92A2025-E96B-47EC-8EB5-53AD1A4777E9}" destId="{869D5E09-5B60-44F2-BB99-CF149D21741E}" srcOrd="0" destOrd="0" parTransId="{AD812371-D6FC-4F02-9DDF-8DE742B24AE3}" sibTransId="{6CA8DD7F-93CE-4E63-ACBF-D8CC28484118}"/>
    <dgm:cxn modelId="{459169ED-8FDC-499F-9A96-9E98C026BCE3}" type="presParOf" srcId="{97105E81-2EE1-420E-AC6E-AD066675DCC6}" destId="{B5F12F8D-0B88-4402-80B1-B000DE2AF302}" srcOrd="0" destOrd="0" presId="urn:microsoft.com/office/officeart/2005/8/layout/vList5#1"/>
    <dgm:cxn modelId="{AD8FC0F7-897A-43EC-ADA6-881978710627}" type="presParOf" srcId="{B5F12F8D-0B88-4402-80B1-B000DE2AF302}" destId="{416523E1-7AFD-424A-9181-D4DF01DE7770}" srcOrd="0" destOrd="0" presId="urn:microsoft.com/office/officeart/2005/8/layout/vList5#1"/>
    <dgm:cxn modelId="{410F407E-C85C-47FA-B7F1-8CF9FB9D4C12}" type="presParOf" srcId="{B5F12F8D-0B88-4402-80B1-B000DE2AF302}" destId="{8ABC0EA2-C893-468B-90CC-8534D0DFB1C6}" srcOrd="1" destOrd="0" presId="urn:microsoft.com/office/officeart/2005/8/layout/vList5#1"/>
    <dgm:cxn modelId="{C6E099A2-4A6F-4DBC-AA5F-ACD0C64FE3AD}" type="presParOf" srcId="{97105E81-2EE1-420E-AC6E-AD066675DCC6}" destId="{9200AE93-1887-49E1-98E4-51DE746BD4A2}" srcOrd="1" destOrd="0" presId="urn:microsoft.com/office/officeart/2005/8/layout/vList5#1"/>
    <dgm:cxn modelId="{3FAF7013-AE71-44DF-958F-36A1FA3E9B34}" type="presParOf" srcId="{97105E81-2EE1-420E-AC6E-AD066675DCC6}" destId="{9E3F6FA2-BA5C-4016-89F3-CBDB626FB88D}" srcOrd="2" destOrd="0" presId="urn:microsoft.com/office/officeart/2005/8/layout/vList5#1"/>
    <dgm:cxn modelId="{DFFC0200-E234-4627-B8A0-8AB52D1DCB77}" type="presParOf" srcId="{9E3F6FA2-BA5C-4016-89F3-CBDB626FB88D}" destId="{89AF2FD7-4AC6-4C4E-8A89-D351A0BC1398}" srcOrd="0" destOrd="0" presId="urn:microsoft.com/office/officeart/2005/8/layout/vList5#1"/>
    <dgm:cxn modelId="{83A77BFF-BFC2-4957-A0A8-E82CC033DD8A}" type="presParOf" srcId="{9E3F6FA2-BA5C-4016-89F3-CBDB626FB88D}" destId="{FD06C747-9AA8-47B0-8236-EB479BDCCDD3}" srcOrd="1" destOrd="0" presId="urn:microsoft.com/office/officeart/2005/8/layout/vList5#1"/>
    <dgm:cxn modelId="{EEDCF24C-53EA-42CA-8492-A94AB7AB1E3E}" type="presParOf" srcId="{97105E81-2EE1-420E-AC6E-AD066675DCC6}" destId="{0F4B6954-4882-4636-BEB3-6087BA58A329}" srcOrd="3" destOrd="0" presId="urn:microsoft.com/office/officeart/2005/8/layout/vList5#1"/>
    <dgm:cxn modelId="{28659931-0C82-4437-B4D3-BA13A84B7E47}" type="presParOf" srcId="{97105E81-2EE1-420E-AC6E-AD066675DCC6}" destId="{5B873FD0-9EBD-4A72-B12B-D08EDEF1CF4E}" srcOrd="4" destOrd="0" presId="urn:microsoft.com/office/officeart/2005/8/layout/vList5#1"/>
    <dgm:cxn modelId="{388A8824-37C0-413C-9CD2-99659DE89D04}" type="presParOf" srcId="{5B873FD0-9EBD-4A72-B12B-D08EDEF1CF4E}" destId="{73825223-DA8A-4619-9D6E-106BD161412E}" srcOrd="0" destOrd="0" presId="urn:microsoft.com/office/officeart/2005/8/layout/vList5#1"/>
    <dgm:cxn modelId="{F686CCCC-CE00-4F4B-9DFB-97095E0934C2}" type="presParOf" srcId="{5B873FD0-9EBD-4A72-B12B-D08EDEF1CF4E}" destId="{94F352E3-E207-489F-AFAC-76BB3D3E04DE}" srcOrd="1" destOrd="0" presId="urn:microsoft.com/office/officeart/2005/8/layout/vList5#1"/>
    <dgm:cxn modelId="{F99FDF61-4797-4762-A26E-4882F0F3CEF7}" type="presParOf" srcId="{97105E81-2EE1-420E-AC6E-AD066675DCC6}" destId="{1FAD298B-D6F9-4631-9EBD-21F23CE983D7}" srcOrd="5" destOrd="0" presId="urn:microsoft.com/office/officeart/2005/8/layout/vList5#1"/>
    <dgm:cxn modelId="{1A4A35B6-E165-4FD7-A91C-3F5F907195AA}" type="presParOf" srcId="{97105E81-2EE1-420E-AC6E-AD066675DCC6}" destId="{740A6E27-6E34-4DA5-960B-A86F3E6ADEF0}" srcOrd="6" destOrd="0" presId="urn:microsoft.com/office/officeart/2005/8/layout/vList5#1"/>
    <dgm:cxn modelId="{37D7F6FF-F587-4708-ADDE-6AFE85C38FBC}" type="presParOf" srcId="{740A6E27-6E34-4DA5-960B-A86F3E6ADEF0}" destId="{2984FB8F-69A9-4D60-9948-5A6505F62FB2}" srcOrd="0" destOrd="0" presId="urn:microsoft.com/office/officeart/2005/8/layout/vList5#1"/>
    <dgm:cxn modelId="{9ECF7590-949A-4FEF-97F9-72166252074C}" type="presParOf" srcId="{740A6E27-6E34-4DA5-960B-A86F3E6ADEF0}" destId="{338D898B-51A2-4766-B169-FB0A50C3BAA8}" srcOrd="1" destOrd="0" presId="urn:microsoft.com/office/officeart/2005/8/layout/vList5#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758D5-AA12-4162-81A8-2A3CB0516485}">
      <dsp:nvSpPr>
        <dsp:cNvPr id="0" name=""/>
        <dsp:cNvSpPr/>
      </dsp:nvSpPr>
      <dsp:spPr>
        <a:xfrm>
          <a:off x="0" y="2914"/>
          <a:ext cx="1584175" cy="269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Arial" pitchFamily="34" charset="0"/>
              <a:cs typeface="Arial" pitchFamily="34" charset="0"/>
            </a:rPr>
            <a:t>1. AG-Sitzung</a:t>
          </a:r>
          <a:endParaRPr lang="de-DE" sz="1400" kern="1200" dirty="0">
            <a:latin typeface="Arial" pitchFamily="34" charset="0"/>
            <a:cs typeface="Arial" pitchFamily="34" charset="0"/>
          </a:endParaRPr>
        </a:p>
      </dsp:txBody>
      <dsp:txXfrm>
        <a:off x="343773" y="2914"/>
        <a:ext cx="1240402" cy="269382"/>
      </dsp:txXfrm>
    </dsp:sp>
    <dsp:sp modelId="{D583AB28-427A-4D44-806E-8F66024DE302}">
      <dsp:nvSpPr>
        <dsp:cNvPr id="0" name=""/>
        <dsp:cNvSpPr/>
      </dsp:nvSpPr>
      <dsp:spPr>
        <a:xfrm flipH="1">
          <a:off x="31274" y="30425"/>
          <a:ext cx="70258" cy="21550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4EFCD-80F6-4186-AD7A-F8E87191986A}">
      <dsp:nvSpPr>
        <dsp:cNvPr id="0" name=""/>
        <dsp:cNvSpPr/>
      </dsp:nvSpPr>
      <dsp:spPr>
        <a:xfrm>
          <a:off x="0" y="296328"/>
          <a:ext cx="1584175" cy="269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2. </a:t>
          </a:r>
          <a:r>
            <a:rPr lang="de-DE" sz="1400" kern="1200" dirty="0" smtClean="0">
              <a:latin typeface="Arial" pitchFamily="34" charset="0"/>
              <a:cs typeface="Arial" pitchFamily="34" charset="0"/>
            </a:rPr>
            <a:t>AG-Sitzung</a:t>
          </a:r>
          <a:endParaRPr lang="de-DE" sz="1400" kern="1200" dirty="0">
            <a:latin typeface="Arial" pitchFamily="34" charset="0"/>
            <a:cs typeface="Arial" pitchFamily="34" charset="0"/>
          </a:endParaRPr>
        </a:p>
      </dsp:txBody>
      <dsp:txXfrm>
        <a:off x="343773" y="296328"/>
        <a:ext cx="1240402" cy="269382"/>
      </dsp:txXfrm>
    </dsp:sp>
    <dsp:sp modelId="{6AE2C02E-B006-4F6A-80F2-E7C8C9391408}">
      <dsp:nvSpPr>
        <dsp:cNvPr id="0" name=""/>
        <dsp:cNvSpPr/>
      </dsp:nvSpPr>
      <dsp:spPr>
        <a:xfrm>
          <a:off x="31274" y="334663"/>
          <a:ext cx="61583" cy="21550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C7D45-4582-41B7-9058-E4FE00218B04}">
      <dsp:nvSpPr>
        <dsp:cNvPr id="0" name=""/>
        <dsp:cNvSpPr/>
      </dsp:nvSpPr>
      <dsp:spPr>
        <a:xfrm>
          <a:off x="0" y="600391"/>
          <a:ext cx="1584175" cy="269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3. </a:t>
          </a:r>
          <a:r>
            <a:rPr lang="de-DE" sz="1400" kern="1200" dirty="0" smtClean="0">
              <a:latin typeface="Arial" pitchFamily="34" charset="0"/>
              <a:cs typeface="Arial" pitchFamily="34" charset="0"/>
            </a:rPr>
            <a:t>AG-Sitzung</a:t>
          </a:r>
          <a:endParaRPr lang="de-DE" sz="1400" kern="1200" dirty="0">
            <a:latin typeface="Arial" pitchFamily="34" charset="0"/>
            <a:cs typeface="Arial" pitchFamily="34" charset="0"/>
          </a:endParaRPr>
        </a:p>
      </dsp:txBody>
      <dsp:txXfrm>
        <a:off x="343773" y="600391"/>
        <a:ext cx="1240402" cy="269382"/>
      </dsp:txXfrm>
    </dsp:sp>
    <dsp:sp modelId="{1B5F8CB5-6819-479A-9227-66FC64780541}">
      <dsp:nvSpPr>
        <dsp:cNvPr id="0" name=""/>
        <dsp:cNvSpPr/>
      </dsp:nvSpPr>
      <dsp:spPr>
        <a:xfrm>
          <a:off x="31274" y="608479"/>
          <a:ext cx="70258" cy="21550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D6134-31B0-45CC-A3B5-8FDC04785546}">
      <dsp:nvSpPr>
        <dsp:cNvPr id="0" name=""/>
        <dsp:cNvSpPr/>
      </dsp:nvSpPr>
      <dsp:spPr>
        <a:xfrm>
          <a:off x="0" y="888962"/>
          <a:ext cx="1584175" cy="269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4. </a:t>
          </a:r>
          <a:r>
            <a:rPr lang="de-DE" sz="1400" kern="1200" dirty="0" smtClean="0">
              <a:latin typeface="Arial" pitchFamily="34" charset="0"/>
              <a:cs typeface="Arial" pitchFamily="34" charset="0"/>
            </a:rPr>
            <a:t>AG-Sitzung</a:t>
          </a:r>
          <a:endParaRPr lang="de-DE" sz="1400" kern="1200" dirty="0">
            <a:latin typeface="Arial" pitchFamily="34" charset="0"/>
            <a:cs typeface="Arial" pitchFamily="34" charset="0"/>
          </a:endParaRPr>
        </a:p>
      </dsp:txBody>
      <dsp:txXfrm>
        <a:off x="343773" y="888962"/>
        <a:ext cx="1240402" cy="269382"/>
      </dsp:txXfrm>
    </dsp:sp>
    <dsp:sp modelId="{2758B6C5-0B97-4FDC-8CC2-0AA450051C7C}">
      <dsp:nvSpPr>
        <dsp:cNvPr id="0" name=""/>
        <dsp:cNvSpPr/>
      </dsp:nvSpPr>
      <dsp:spPr>
        <a:xfrm>
          <a:off x="31274" y="912719"/>
          <a:ext cx="70258" cy="21550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BB1FC-4ED1-434E-8835-15181F2F08D3}">
      <dsp:nvSpPr>
        <dsp:cNvPr id="0" name=""/>
        <dsp:cNvSpPr/>
      </dsp:nvSpPr>
      <dsp:spPr>
        <a:xfrm>
          <a:off x="0" y="747345"/>
          <a:ext cx="1557735" cy="623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AG 1</a:t>
          </a:r>
          <a:endParaRPr lang="de-DE" sz="2100" kern="1200" dirty="0"/>
        </a:p>
      </dsp:txBody>
      <dsp:txXfrm>
        <a:off x="0" y="747345"/>
        <a:ext cx="1557735" cy="623094"/>
      </dsp:txXfrm>
    </dsp:sp>
    <dsp:sp modelId="{336C72C3-2BB4-4436-80A3-774748EE5343}">
      <dsp:nvSpPr>
        <dsp:cNvPr id="0" name=""/>
        <dsp:cNvSpPr/>
      </dsp:nvSpPr>
      <dsp:spPr>
        <a:xfrm>
          <a:off x="15399" y="1560216"/>
          <a:ext cx="1557735" cy="12759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2100" kern="1200" dirty="0"/>
        </a:p>
      </dsp:txBody>
      <dsp:txXfrm>
        <a:off x="15399" y="1560216"/>
        <a:ext cx="1557735" cy="1275986"/>
      </dsp:txXfrm>
    </dsp:sp>
    <dsp:sp modelId="{7AE92E5B-90C8-4ECA-8F2D-A9DFB0FA3149}">
      <dsp:nvSpPr>
        <dsp:cNvPr id="0" name=""/>
        <dsp:cNvSpPr/>
      </dsp:nvSpPr>
      <dsp:spPr>
        <a:xfrm>
          <a:off x="1800205" y="747345"/>
          <a:ext cx="1557735" cy="623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AG 2</a:t>
          </a:r>
          <a:endParaRPr lang="de-DE" sz="2100" kern="1200" dirty="0"/>
        </a:p>
      </dsp:txBody>
      <dsp:txXfrm>
        <a:off x="1800205" y="747345"/>
        <a:ext cx="1557735" cy="623094"/>
      </dsp:txXfrm>
    </dsp:sp>
    <dsp:sp modelId="{59CE8792-C74A-43C0-B057-76F321250B9C}">
      <dsp:nvSpPr>
        <dsp:cNvPr id="0" name=""/>
        <dsp:cNvSpPr/>
      </dsp:nvSpPr>
      <dsp:spPr>
        <a:xfrm>
          <a:off x="1775811" y="1560216"/>
          <a:ext cx="1557735" cy="12759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2100" kern="1200" dirty="0"/>
        </a:p>
      </dsp:txBody>
      <dsp:txXfrm>
        <a:off x="1775811" y="1560216"/>
        <a:ext cx="1557735" cy="1275986"/>
      </dsp:txXfrm>
    </dsp:sp>
    <dsp:sp modelId="{6A58E10E-4888-4E1D-990D-0364FC5301E4}">
      <dsp:nvSpPr>
        <dsp:cNvPr id="0" name=""/>
        <dsp:cNvSpPr/>
      </dsp:nvSpPr>
      <dsp:spPr>
        <a:xfrm>
          <a:off x="3528388" y="747345"/>
          <a:ext cx="1557735" cy="623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AG 3</a:t>
          </a:r>
          <a:endParaRPr lang="de-DE" sz="2100" kern="1200" dirty="0"/>
        </a:p>
      </dsp:txBody>
      <dsp:txXfrm>
        <a:off x="3528388" y="747345"/>
        <a:ext cx="1557735" cy="623094"/>
      </dsp:txXfrm>
    </dsp:sp>
    <dsp:sp modelId="{608BDA32-6CAE-4696-AF3A-310ED921F452}">
      <dsp:nvSpPr>
        <dsp:cNvPr id="0" name=""/>
        <dsp:cNvSpPr/>
      </dsp:nvSpPr>
      <dsp:spPr>
        <a:xfrm>
          <a:off x="3551630" y="1560216"/>
          <a:ext cx="1557735" cy="12759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2100" kern="1200" dirty="0"/>
        </a:p>
      </dsp:txBody>
      <dsp:txXfrm>
        <a:off x="3551630" y="1560216"/>
        <a:ext cx="1557735" cy="12759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C0EA2-C893-468B-90CC-8534D0DFB1C6}">
      <dsp:nvSpPr>
        <dsp:cNvPr id="0" name=""/>
        <dsp:cNvSpPr/>
      </dsp:nvSpPr>
      <dsp:spPr>
        <a:xfrm rot="5400000">
          <a:off x="4542263" y="-2005179"/>
          <a:ext cx="316835" cy="442417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Befragung mit Interviews</a:t>
          </a:r>
          <a:endParaRPr lang="de-DE" sz="1600" kern="12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2488596" y="63955"/>
        <a:ext cx="4408703" cy="285901"/>
      </dsp:txXfrm>
    </dsp:sp>
    <dsp:sp modelId="{416523E1-7AFD-424A-9181-D4DF01DE7770}">
      <dsp:nvSpPr>
        <dsp:cNvPr id="0" name=""/>
        <dsp:cNvSpPr/>
      </dsp:nvSpPr>
      <dsp:spPr>
        <a:xfrm>
          <a:off x="0" y="0"/>
          <a:ext cx="2488596" cy="3960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Erwachsene</a:t>
          </a:r>
          <a:endParaRPr lang="de-DE" sz="1800" kern="12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9333" y="19333"/>
        <a:ext cx="2449930" cy="357377"/>
      </dsp:txXfrm>
    </dsp:sp>
    <dsp:sp modelId="{FD06C747-9AA8-47B0-8236-EB479BDCCDD3}">
      <dsp:nvSpPr>
        <dsp:cNvPr id="0" name=""/>
        <dsp:cNvSpPr/>
      </dsp:nvSpPr>
      <dsp:spPr>
        <a:xfrm rot="5400000">
          <a:off x="4542263" y="-1618019"/>
          <a:ext cx="316835" cy="442417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Gruppeninterviews</a:t>
          </a:r>
          <a:endParaRPr lang="de-DE" sz="1600" kern="12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2488596" y="451115"/>
        <a:ext cx="4408703" cy="285901"/>
      </dsp:txXfrm>
    </dsp:sp>
    <dsp:sp modelId="{89AF2FD7-4AC6-4C4E-8A89-D351A0BC1398}">
      <dsp:nvSpPr>
        <dsp:cNvPr id="0" name=""/>
        <dsp:cNvSpPr/>
      </dsp:nvSpPr>
      <dsp:spPr>
        <a:xfrm>
          <a:off x="0" y="396043"/>
          <a:ext cx="2488596" cy="39604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Jugendliche</a:t>
          </a:r>
          <a:endParaRPr lang="de-DE" sz="1800" kern="12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9333" y="415376"/>
        <a:ext cx="2449930" cy="357377"/>
      </dsp:txXfrm>
    </dsp:sp>
    <dsp:sp modelId="{94F352E3-E207-489F-AFAC-76BB3D3E04DE}">
      <dsp:nvSpPr>
        <dsp:cNvPr id="0" name=""/>
        <dsp:cNvSpPr/>
      </dsp:nvSpPr>
      <dsp:spPr>
        <a:xfrm rot="5400000">
          <a:off x="4542263" y="-1211589"/>
          <a:ext cx="316835" cy="442417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Begehungen</a:t>
          </a:r>
          <a:endParaRPr lang="de-DE" sz="1600" kern="12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2488596" y="857545"/>
        <a:ext cx="4408703" cy="285901"/>
      </dsp:txXfrm>
    </dsp:sp>
    <dsp:sp modelId="{73825223-DA8A-4619-9D6E-106BD161412E}">
      <dsp:nvSpPr>
        <dsp:cNvPr id="0" name=""/>
        <dsp:cNvSpPr/>
      </dsp:nvSpPr>
      <dsp:spPr>
        <a:xfrm>
          <a:off x="0" y="792087"/>
          <a:ext cx="2488596" cy="39604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Kinder</a:t>
          </a:r>
          <a:endParaRPr lang="de-DE" sz="1800" kern="12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9333" y="811420"/>
        <a:ext cx="2449930" cy="357377"/>
      </dsp:txXfrm>
    </dsp:sp>
    <dsp:sp modelId="{338D898B-51A2-4766-B169-FB0A50C3BAA8}">
      <dsp:nvSpPr>
        <dsp:cNvPr id="0" name=""/>
        <dsp:cNvSpPr/>
      </dsp:nvSpPr>
      <dsp:spPr>
        <a:xfrm rot="5400000">
          <a:off x="4542263" y="-825931"/>
          <a:ext cx="316835" cy="442417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Gespräche</a:t>
          </a:r>
          <a:endParaRPr lang="de-DE" sz="16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2488596" y="1243203"/>
        <a:ext cx="4408703" cy="285901"/>
      </dsp:txXfrm>
    </dsp:sp>
    <dsp:sp modelId="{2984FB8F-69A9-4D60-9948-5A6505F62FB2}">
      <dsp:nvSpPr>
        <dsp:cNvPr id="0" name=""/>
        <dsp:cNvSpPr/>
      </dsp:nvSpPr>
      <dsp:spPr>
        <a:xfrm>
          <a:off x="0" y="1188131"/>
          <a:ext cx="2488596" cy="39604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„</a:t>
          </a:r>
          <a:r>
            <a:rPr lang="de-DE" sz="1800" kern="12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Experten</a:t>
          </a:r>
          <a:r>
            <a:rPr lang="de-DE" sz="1000" kern="12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“</a:t>
          </a:r>
          <a:endParaRPr lang="de-DE" sz="1000" kern="12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9333" y="1207464"/>
        <a:ext cx="2449930" cy="3573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A42B0-0509-4E15-BEC3-17F150155417}">
      <dsp:nvSpPr>
        <dsp:cNvPr id="0" name=""/>
        <dsp:cNvSpPr/>
      </dsp:nvSpPr>
      <dsp:spPr>
        <a:xfrm>
          <a:off x="103475" y="4543586"/>
          <a:ext cx="6451460" cy="896205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200" kern="1200" dirty="0" smtClean="0">
              <a:latin typeface="Arial" pitchFamily="34" charset="0"/>
              <a:cs typeface="Arial" pitchFamily="34" charset="0"/>
            </a:rPr>
            <a:t>Auswertung</a:t>
          </a:r>
          <a:endParaRPr lang="de-DE" sz="6200" kern="1200" dirty="0">
            <a:latin typeface="Arial" pitchFamily="34" charset="0"/>
            <a:cs typeface="Arial" pitchFamily="34" charset="0"/>
          </a:endParaRPr>
        </a:p>
      </dsp:txBody>
      <dsp:txXfrm>
        <a:off x="103475" y="4543586"/>
        <a:ext cx="6451460" cy="896205"/>
      </dsp:txXfrm>
    </dsp:sp>
    <dsp:sp modelId="{C89CD3E1-7AB6-4688-8339-C24D204A3430}">
      <dsp:nvSpPr>
        <dsp:cNvPr id="0" name=""/>
        <dsp:cNvSpPr/>
      </dsp:nvSpPr>
      <dsp:spPr>
        <a:xfrm rot="12599354">
          <a:off x="499819" y="3542128"/>
          <a:ext cx="1916695" cy="4964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6EA7CB-873F-476B-A287-63C7CDE279AD}">
      <dsp:nvSpPr>
        <dsp:cNvPr id="0" name=""/>
        <dsp:cNvSpPr/>
      </dsp:nvSpPr>
      <dsp:spPr>
        <a:xfrm>
          <a:off x="-468133" y="2880314"/>
          <a:ext cx="2571445" cy="13238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>
              <a:latin typeface="Arial" pitchFamily="34" charset="0"/>
              <a:cs typeface="Arial" pitchFamily="34" charset="0"/>
            </a:rPr>
            <a:t>Gespräche </a:t>
          </a:r>
          <a:br>
            <a:rPr lang="de-DE" sz="1500" kern="1200" dirty="0" smtClean="0">
              <a:latin typeface="Arial" pitchFamily="34" charset="0"/>
              <a:cs typeface="Arial" pitchFamily="34" charset="0"/>
            </a:rPr>
          </a:br>
          <a:r>
            <a:rPr lang="de-DE" sz="1500" kern="1200" dirty="0" smtClean="0">
              <a:latin typeface="Arial" pitchFamily="34" charset="0"/>
              <a:cs typeface="Arial" pitchFamily="34" charset="0"/>
            </a:rPr>
            <a:t>mit </a:t>
          </a:r>
          <a:br>
            <a:rPr lang="de-DE" sz="1500" kern="1200" dirty="0" smtClean="0">
              <a:latin typeface="Arial" pitchFamily="34" charset="0"/>
              <a:cs typeface="Arial" pitchFamily="34" charset="0"/>
            </a:rPr>
          </a:br>
          <a:r>
            <a:rPr lang="de-DE" sz="2800" kern="12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Experten</a:t>
          </a:r>
          <a:endParaRPr lang="de-DE" sz="2800" kern="1200" dirty="0">
            <a:solidFill>
              <a:schemeClr val="bg2"/>
            </a:solidFill>
            <a:latin typeface="Arial" pitchFamily="34" charset="0"/>
            <a:cs typeface="Arial" pitchFamily="34" charset="0"/>
          </a:endParaRPr>
        </a:p>
      </dsp:txBody>
      <dsp:txXfrm>
        <a:off x="-91554" y="3074186"/>
        <a:ext cx="1818287" cy="936096"/>
      </dsp:txXfrm>
    </dsp:sp>
    <dsp:sp modelId="{584DCF20-0016-4714-AA37-45FCD7FB483A}">
      <dsp:nvSpPr>
        <dsp:cNvPr id="0" name=""/>
        <dsp:cNvSpPr/>
      </dsp:nvSpPr>
      <dsp:spPr>
        <a:xfrm rot="14123684">
          <a:off x="732465" y="2881552"/>
          <a:ext cx="2888162" cy="4964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1AD346-2C18-4CDD-846E-490904014B67}">
      <dsp:nvSpPr>
        <dsp:cNvPr id="0" name=""/>
        <dsp:cNvSpPr/>
      </dsp:nvSpPr>
      <dsp:spPr>
        <a:xfrm>
          <a:off x="0" y="1368154"/>
          <a:ext cx="2571445" cy="13238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latin typeface="Arial" pitchFamily="34" charset="0"/>
              <a:cs typeface="Arial" pitchFamily="34" charset="0"/>
            </a:rPr>
            <a:t>Haushalts-Befragung</a:t>
          </a:r>
          <a:endParaRPr lang="de-DE" sz="2000" kern="1200" dirty="0">
            <a:solidFill>
              <a:schemeClr val="bg2"/>
            </a:solidFill>
            <a:latin typeface="Arial" pitchFamily="34" charset="0"/>
            <a:cs typeface="Arial" pitchFamily="34" charset="0"/>
          </a:endParaRPr>
        </a:p>
      </dsp:txBody>
      <dsp:txXfrm>
        <a:off x="376579" y="1562026"/>
        <a:ext cx="1818287" cy="936096"/>
      </dsp:txXfrm>
    </dsp:sp>
    <dsp:sp modelId="{90D5B716-0AAE-49DF-BDE0-C528CCD7F268}">
      <dsp:nvSpPr>
        <dsp:cNvPr id="0" name=""/>
        <dsp:cNvSpPr/>
      </dsp:nvSpPr>
      <dsp:spPr>
        <a:xfrm rot="16094431">
          <a:off x="1440999" y="2273047"/>
          <a:ext cx="3624637" cy="4964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CEB387-BA91-4C1A-B292-6B3050133F25}">
      <dsp:nvSpPr>
        <dsp:cNvPr id="0" name=""/>
        <dsp:cNvSpPr/>
      </dsp:nvSpPr>
      <dsp:spPr>
        <a:xfrm>
          <a:off x="1596461" y="0"/>
          <a:ext cx="3202420" cy="14196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>
              <a:latin typeface="Arial" pitchFamily="34" charset="0"/>
              <a:cs typeface="Arial" pitchFamily="34" charset="0"/>
            </a:rPr>
            <a:t>Interviews</a:t>
          </a:r>
          <a:br>
            <a:rPr lang="de-DE" sz="1500" kern="1200" dirty="0" smtClean="0">
              <a:latin typeface="Arial" pitchFamily="34" charset="0"/>
              <a:cs typeface="Arial" pitchFamily="34" charset="0"/>
            </a:rPr>
          </a:br>
          <a:r>
            <a:rPr lang="de-DE" sz="1500" kern="1200" dirty="0" smtClean="0">
              <a:latin typeface="Arial" pitchFamily="34" charset="0"/>
              <a:cs typeface="Arial" pitchFamily="34" charset="0"/>
            </a:rPr>
            <a:t>mit</a:t>
          </a:r>
          <a:r>
            <a:rPr lang="de-DE" sz="900" kern="1200" dirty="0" smtClean="0">
              <a:latin typeface="Arial" pitchFamily="34" charset="0"/>
              <a:cs typeface="Arial" pitchFamily="34" charset="0"/>
            </a:rPr>
            <a:t/>
          </a:r>
          <a:br>
            <a:rPr lang="de-DE" sz="900" kern="1200" dirty="0" smtClean="0">
              <a:latin typeface="Arial" pitchFamily="34" charset="0"/>
              <a:cs typeface="Arial" pitchFamily="34" charset="0"/>
            </a:rPr>
          </a:br>
          <a:r>
            <a:rPr lang="de-DE" sz="2800" kern="12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Erwachsenen</a:t>
          </a:r>
          <a:endParaRPr lang="de-DE" sz="2800" kern="1200" dirty="0">
            <a:solidFill>
              <a:schemeClr val="bg2"/>
            </a:solidFill>
            <a:latin typeface="Arial" pitchFamily="34" charset="0"/>
            <a:cs typeface="Arial" pitchFamily="34" charset="0"/>
          </a:endParaRPr>
        </a:p>
      </dsp:txBody>
      <dsp:txXfrm>
        <a:off x="2065445" y="207897"/>
        <a:ext cx="2264452" cy="1003813"/>
      </dsp:txXfrm>
    </dsp:sp>
    <dsp:sp modelId="{598B8653-3640-4C32-9E23-6FD8319CDA33}">
      <dsp:nvSpPr>
        <dsp:cNvPr id="0" name=""/>
        <dsp:cNvSpPr/>
      </dsp:nvSpPr>
      <dsp:spPr>
        <a:xfrm rot="17864428">
          <a:off x="3040369" y="3059396"/>
          <a:ext cx="2327030" cy="4964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D8CF01-3746-4585-9DC2-36A8C4144BAE}">
      <dsp:nvSpPr>
        <dsp:cNvPr id="0" name=""/>
        <dsp:cNvSpPr/>
      </dsp:nvSpPr>
      <dsp:spPr>
        <a:xfrm>
          <a:off x="3588590" y="1224141"/>
          <a:ext cx="3186286" cy="13238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>
              <a:latin typeface="Arial" pitchFamily="34" charset="0"/>
              <a:cs typeface="Arial" pitchFamily="34" charset="0"/>
            </a:rPr>
            <a:t>Gruppendiskussion und Begehung mit</a:t>
          </a:r>
          <a:r>
            <a:rPr lang="de-DE" sz="900" kern="1200" dirty="0" smtClean="0">
              <a:latin typeface="Arial" pitchFamily="34" charset="0"/>
              <a:cs typeface="Arial" pitchFamily="34" charset="0"/>
            </a:rPr>
            <a:t/>
          </a:r>
          <a:br>
            <a:rPr lang="de-DE" sz="900" kern="1200" dirty="0" smtClean="0">
              <a:latin typeface="Arial" pitchFamily="34" charset="0"/>
              <a:cs typeface="Arial" pitchFamily="34" charset="0"/>
            </a:rPr>
          </a:br>
          <a:r>
            <a:rPr lang="de-DE" sz="2800" kern="12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Jugendlichen</a:t>
          </a:r>
          <a:endParaRPr lang="de-DE" sz="2800" kern="1200" dirty="0">
            <a:solidFill>
              <a:schemeClr val="bg2"/>
            </a:solidFill>
            <a:latin typeface="Arial" pitchFamily="34" charset="0"/>
            <a:cs typeface="Arial" pitchFamily="34" charset="0"/>
          </a:endParaRPr>
        </a:p>
      </dsp:txBody>
      <dsp:txXfrm>
        <a:off x="4055211" y="1418013"/>
        <a:ext cx="2253044" cy="936096"/>
      </dsp:txXfrm>
    </dsp:sp>
    <dsp:sp modelId="{E9F93EF1-7EC2-4CD7-A1DC-E9B91EAB2967}">
      <dsp:nvSpPr>
        <dsp:cNvPr id="0" name=""/>
        <dsp:cNvSpPr/>
      </dsp:nvSpPr>
      <dsp:spPr>
        <a:xfrm rot="18774587">
          <a:off x="4016453" y="3369522"/>
          <a:ext cx="2142049" cy="4964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E4E84F-9377-428A-9B54-1AEF682875AE}">
      <dsp:nvSpPr>
        <dsp:cNvPr id="0" name=""/>
        <dsp:cNvSpPr/>
      </dsp:nvSpPr>
      <dsp:spPr>
        <a:xfrm>
          <a:off x="4608502" y="2664299"/>
          <a:ext cx="2612765" cy="13238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>
              <a:latin typeface="Arial" pitchFamily="34" charset="0"/>
              <a:cs typeface="Arial" pitchFamily="34" charset="0"/>
            </a:rPr>
            <a:t>Erzählungen von und</a:t>
          </a:r>
          <a:br>
            <a:rPr lang="de-DE" sz="1500" kern="1200" dirty="0" smtClean="0">
              <a:latin typeface="Arial" pitchFamily="34" charset="0"/>
              <a:cs typeface="Arial" pitchFamily="34" charset="0"/>
            </a:rPr>
          </a:br>
          <a:r>
            <a:rPr lang="de-DE" sz="1500" kern="1200" dirty="0" smtClean="0">
              <a:latin typeface="Arial" pitchFamily="34" charset="0"/>
              <a:cs typeface="Arial" pitchFamily="34" charset="0"/>
            </a:rPr>
            <a:t>Begehungen mit </a:t>
          </a:r>
          <a:r>
            <a:rPr lang="de-DE" sz="2800" kern="12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Kindern</a:t>
          </a:r>
          <a:endParaRPr lang="de-DE" sz="2800" kern="1200" dirty="0">
            <a:solidFill>
              <a:schemeClr val="bg2"/>
            </a:solidFill>
            <a:latin typeface="Arial" pitchFamily="34" charset="0"/>
            <a:cs typeface="Arial" pitchFamily="34" charset="0"/>
          </a:endParaRPr>
        </a:p>
      </dsp:txBody>
      <dsp:txXfrm>
        <a:off x="4991133" y="2858171"/>
        <a:ext cx="1847503" cy="9360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758D5-AA12-4162-81A8-2A3CB0516485}">
      <dsp:nvSpPr>
        <dsp:cNvPr id="0" name=""/>
        <dsp:cNvSpPr/>
      </dsp:nvSpPr>
      <dsp:spPr>
        <a:xfrm>
          <a:off x="0" y="2914"/>
          <a:ext cx="1584175" cy="269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Arial" pitchFamily="34" charset="0"/>
              <a:cs typeface="Arial" pitchFamily="34" charset="0"/>
            </a:rPr>
            <a:t>1. AG-Sitzung</a:t>
          </a:r>
          <a:endParaRPr lang="de-DE" sz="1400" kern="1200" dirty="0">
            <a:latin typeface="Arial" pitchFamily="34" charset="0"/>
            <a:cs typeface="Arial" pitchFamily="34" charset="0"/>
          </a:endParaRPr>
        </a:p>
      </dsp:txBody>
      <dsp:txXfrm>
        <a:off x="343773" y="2914"/>
        <a:ext cx="1240402" cy="269382"/>
      </dsp:txXfrm>
    </dsp:sp>
    <dsp:sp modelId="{D583AB28-427A-4D44-806E-8F66024DE302}">
      <dsp:nvSpPr>
        <dsp:cNvPr id="0" name=""/>
        <dsp:cNvSpPr/>
      </dsp:nvSpPr>
      <dsp:spPr>
        <a:xfrm flipH="1">
          <a:off x="31274" y="30425"/>
          <a:ext cx="70258" cy="21550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4EFCD-80F6-4186-AD7A-F8E87191986A}">
      <dsp:nvSpPr>
        <dsp:cNvPr id="0" name=""/>
        <dsp:cNvSpPr/>
      </dsp:nvSpPr>
      <dsp:spPr>
        <a:xfrm>
          <a:off x="0" y="296328"/>
          <a:ext cx="1584175" cy="269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2. </a:t>
          </a:r>
          <a:r>
            <a:rPr lang="de-DE" sz="1400" kern="1200" dirty="0" smtClean="0">
              <a:latin typeface="Arial" pitchFamily="34" charset="0"/>
              <a:cs typeface="Arial" pitchFamily="34" charset="0"/>
            </a:rPr>
            <a:t>AG-Sitzung</a:t>
          </a:r>
          <a:endParaRPr lang="de-DE" sz="1400" kern="1200" dirty="0">
            <a:latin typeface="Arial" pitchFamily="34" charset="0"/>
            <a:cs typeface="Arial" pitchFamily="34" charset="0"/>
          </a:endParaRPr>
        </a:p>
      </dsp:txBody>
      <dsp:txXfrm>
        <a:off x="343773" y="296328"/>
        <a:ext cx="1240402" cy="269382"/>
      </dsp:txXfrm>
    </dsp:sp>
    <dsp:sp modelId="{6AE2C02E-B006-4F6A-80F2-E7C8C9391408}">
      <dsp:nvSpPr>
        <dsp:cNvPr id="0" name=""/>
        <dsp:cNvSpPr/>
      </dsp:nvSpPr>
      <dsp:spPr>
        <a:xfrm>
          <a:off x="31274" y="334663"/>
          <a:ext cx="61583" cy="21550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C7D45-4582-41B7-9058-E4FE00218B04}">
      <dsp:nvSpPr>
        <dsp:cNvPr id="0" name=""/>
        <dsp:cNvSpPr/>
      </dsp:nvSpPr>
      <dsp:spPr>
        <a:xfrm>
          <a:off x="0" y="600391"/>
          <a:ext cx="1584175" cy="269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3. </a:t>
          </a:r>
          <a:r>
            <a:rPr lang="de-DE" sz="1400" kern="1200" dirty="0" smtClean="0">
              <a:latin typeface="Arial" pitchFamily="34" charset="0"/>
              <a:cs typeface="Arial" pitchFamily="34" charset="0"/>
            </a:rPr>
            <a:t>AG-Sitzung</a:t>
          </a:r>
          <a:endParaRPr lang="de-DE" sz="1400" kern="1200" dirty="0">
            <a:latin typeface="Arial" pitchFamily="34" charset="0"/>
            <a:cs typeface="Arial" pitchFamily="34" charset="0"/>
          </a:endParaRPr>
        </a:p>
      </dsp:txBody>
      <dsp:txXfrm>
        <a:off x="343773" y="600391"/>
        <a:ext cx="1240402" cy="269382"/>
      </dsp:txXfrm>
    </dsp:sp>
    <dsp:sp modelId="{1B5F8CB5-6819-479A-9227-66FC64780541}">
      <dsp:nvSpPr>
        <dsp:cNvPr id="0" name=""/>
        <dsp:cNvSpPr/>
      </dsp:nvSpPr>
      <dsp:spPr>
        <a:xfrm>
          <a:off x="31274" y="608479"/>
          <a:ext cx="70258" cy="21550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D6134-31B0-45CC-A3B5-8FDC04785546}">
      <dsp:nvSpPr>
        <dsp:cNvPr id="0" name=""/>
        <dsp:cNvSpPr/>
      </dsp:nvSpPr>
      <dsp:spPr>
        <a:xfrm>
          <a:off x="0" y="888962"/>
          <a:ext cx="1584175" cy="269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4. </a:t>
          </a:r>
          <a:r>
            <a:rPr lang="de-DE" sz="1400" kern="1200" dirty="0" smtClean="0">
              <a:latin typeface="Arial" pitchFamily="34" charset="0"/>
              <a:cs typeface="Arial" pitchFamily="34" charset="0"/>
            </a:rPr>
            <a:t>AG-Sitzung</a:t>
          </a:r>
          <a:endParaRPr lang="de-DE" sz="1400" kern="1200" dirty="0">
            <a:latin typeface="Arial" pitchFamily="34" charset="0"/>
            <a:cs typeface="Arial" pitchFamily="34" charset="0"/>
          </a:endParaRPr>
        </a:p>
      </dsp:txBody>
      <dsp:txXfrm>
        <a:off x="343773" y="888962"/>
        <a:ext cx="1240402" cy="269382"/>
      </dsp:txXfrm>
    </dsp:sp>
    <dsp:sp modelId="{2758B6C5-0B97-4FDC-8CC2-0AA450051C7C}">
      <dsp:nvSpPr>
        <dsp:cNvPr id="0" name=""/>
        <dsp:cNvSpPr/>
      </dsp:nvSpPr>
      <dsp:spPr>
        <a:xfrm>
          <a:off x="31274" y="912719"/>
          <a:ext cx="70258" cy="21550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BB1FC-4ED1-434E-8835-15181F2F08D3}">
      <dsp:nvSpPr>
        <dsp:cNvPr id="0" name=""/>
        <dsp:cNvSpPr/>
      </dsp:nvSpPr>
      <dsp:spPr>
        <a:xfrm>
          <a:off x="0" y="747345"/>
          <a:ext cx="1557735" cy="623094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AG 1</a:t>
          </a:r>
          <a:endParaRPr lang="de-DE" sz="2100" kern="1200" dirty="0"/>
        </a:p>
      </dsp:txBody>
      <dsp:txXfrm>
        <a:off x="0" y="747345"/>
        <a:ext cx="1557735" cy="623094"/>
      </dsp:txXfrm>
    </dsp:sp>
    <dsp:sp modelId="{336C72C3-2BB4-4436-80A3-774748EE5343}">
      <dsp:nvSpPr>
        <dsp:cNvPr id="0" name=""/>
        <dsp:cNvSpPr/>
      </dsp:nvSpPr>
      <dsp:spPr>
        <a:xfrm>
          <a:off x="15399" y="1560216"/>
          <a:ext cx="1557735" cy="12759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2100" kern="1200" dirty="0"/>
        </a:p>
      </dsp:txBody>
      <dsp:txXfrm>
        <a:off x="15399" y="1560216"/>
        <a:ext cx="1557735" cy="1275986"/>
      </dsp:txXfrm>
    </dsp:sp>
    <dsp:sp modelId="{7AE92E5B-90C8-4ECA-8F2D-A9DFB0FA3149}">
      <dsp:nvSpPr>
        <dsp:cNvPr id="0" name=""/>
        <dsp:cNvSpPr/>
      </dsp:nvSpPr>
      <dsp:spPr>
        <a:xfrm>
          <a:off x="1800205" y="747345"/>
          <a:ext cx="1557735" cy="623094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AG 2</a:t>
          </a:r>
          <a:endParaRPr lang="de-DE" sz="2100" kern="1200" dirty="0"/>
        </a:p>
      </dsp:txBody>
      <dsp:txXfrm>
        <a:off x="1800205" y="747345"/>
        <a:ext cx="1557735" cy="623094"/>
      </dsp:txXfrm>
    </dsp:sp>
    <dsp:sp modelId="{59CE8792-C74A-43C0-B057-76F321250B9C}">
      <dsp:nvSpPr>
        <dsp:cNvPr id="0" name=""/>
        <dsp:cNvSpPr/>
      </dsp:nvSpPr>
      <dsp:spPr>
        <a:xfrm>
          <a:off x="1775811" y="1560216"/>
          <a:ext cx="1557735" cy="12759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2100" kern="1200" dirty="0"/>
        </a:p>
      </dsp:txBody>
      <dsp:txXfrm>
        <a:off x="1775811" y="1560216"/>
        <a:ext cx="1557735" cy="1275986"/>
      </dsp:txXfrm>
    </dsp:sp>
    <dsp:sp modelId="{6A58E10E-4888-4E1D-990D-0364FC5301E4}">
      <dsp:nvSpPr>
        <dsp:cNvPr id="0" name=""/>
        <dsp:cNvSpPr/>
      </dsp:nvSpPr>
      <dsp:spPr>
        <a:xfrm>
          <a:off x="3528388" y="747345"/>
          <a:ext cx="1557735" cy="623094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AG 3</a:t>
          </a:r>
          <a:endParaRPr lang="de-DE" sz="2100" kern="1200" dirty="0"/>
        </a:p>
      </dsp:txBody>
      <dsp:txXfrm>
        <a:off x="3528388" y="747345"/>
        <a:ext cx="1557735" cy="623094"/>
      </dsp:txXfrm>
    </dsp:sp>
    <dsp:sp modelId="{608BDA32-6CAE-4696-AF3A-310ED921F452}">
      <dsp:nvSpPr>
        <dsp:cNvPr id="0" name=""/>
        <dsp:cNvSpPr/>
      </dsp:nvSpPr>
      <dsp:spPr>
        <a:xfrm>
          <a:off x="3551630" y="1560216"/>
          <a:ext cx="1557735" cy="12759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2100" kern="1200" dirty="0"/>
        </a:p>
      </dsp:txBody>
      <dsp:txXfrm>
        <a:off x="3551630" y="1560216"/>
        <a:ext cx="1557735" cy="12759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C0EA2-C893-468B-90CC-8534D0DFB1C6}">
      <dsp:nvSpPr>
        <dsp:cNvPr id="0" name=""/>
        <dsp:cNvSpPr/>
      </dsp:nvSpPr>
      <dsp:spPr>
        <a:xfrm rot="5400000">
          <a:off x="4542263" y="-2005179"/>
          <a:ext cx="316835" cy="4424170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Befragung mit Interviews</a:t>
          </a:r>
          <a:endParaRPr lang="de-DE" sz="1600" kern="12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2488596" y="63955"/>
        <a:ext cx="4408703" cy="285901"/>
      </dsp:txXfrm>
    </dsp:sp>
    <dsp:sp modelId="{416523E1-7AFD-424A-9181-D4DF01DE7770}">
      <dsp:nvSpPr>
        <dsp:cNvPr id="0" name=""/>
        <dsp:cNvSpPr/>
      </dsp:nvSpPr>
      <dsp:spPr>
        <a:xfrm>
          <a:off x="0" y="0"/>
          <a:ext cx="2488596" cy="396043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Erwachsene</a:t>
          </a:r>
          <a:endParaRPr lang="de-DE" sz="1800" kern="12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9333" y="19333"/>
        <a:ext cx="2449930" cy="357377"/>
      </dsp:txXfrm>
    </dsp:sp>
    <dsp:sp modelId="{FD06C747-9AA8-47B0-8236-EB479BDCCDD3}">
      <dsp:nvSpPr>
        <dsp:cNvPr id="0" name=""/>
        <dsp:cNvSpPr/>
      </dsp:nvSpPr>
      <dsp:spPr>
        <a:xfrm rot="5400000">
          <a:off x="4542263" y="-1618019"/>
          <a:ext cx="316835" cy="4424170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Gruppeninterviews</a:t>
          </a:r>
          <a:endParaRPr lang="de-DE" sz="1600" kern="12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2488596" y="451115"/>
        <a:ext cx="4408703" cy="285901"/>
      </dsp:txXfrm>
    </dsp:sp>
    <dsp:sp modelId="{89AF2FD7-4AC6-4C4E-8A89-D351A0BC1398}">
      <dsp:nvSpPr>
        <dsp:cNvPr id="0" name=""/>
        <dsp:cNvSpPr/>
      </dsp:nvSpPr>
      <dsp:spPr>
        <a:xfrm>
          <a:off x="0" y="396043"/>
          <a:ext cx="2488596" cy="396043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Jugendliche</a:t>
          </a:r>
          <a:endParaRPr lang="de-DE" sz="1800" kern="12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9333" y="415376"/>
        <a:ext cx="2449930" cy="357377"/>
      </dsp:txXfrm>
    </dsp:sp>
    <dsp:sp modelId="{94F352E3-E207-489F-AFAC-76BB3D3E04DE}">
      <dsp:nvSpPr>
        <dsp:cNvPr id="0" name=""/>
        <dsp:cNvSpPr/>
      </dsp:nvSpPr>
      <dsp:spPr>
        <a:xfrm rot="5400000">
          <a:off x="4542263" y="-1211589"/>
          <a:ext cx="316835" cy="4424170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Begehungen</a:t>
          </a:r>
          <a:endParaRPr lang="de-DE" sz="1600" kern="12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2488596" y="857545"/>
        <a:ext cx="4408703" cy="285901"/>
      </dsp:txXfrm>
    </dsp:sp>
    <dsp:sp modelId="{73825223-DA8A-4619-9D6E-106BD161412E}">
      <dsp:nvSpPr>
        <dsp:cNvPr id="0" name=""/>
        <dsp:cNvSpPr/>
      </dsp:nvSpPr>
      <dsp:spPr>
        <a:xfrm>
          <a:off x="0" y="792087"/>
          <a:ext cx="2488596" cy="396043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noProof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Kinder</a:t>
          </a:r>
          <a:endParaRPr lang="de-DE" sz="1800" kern="12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9333" y="811420"/>
        <a:ext cx="2449930" cy="357377"/>
      </dsp:txXfrm>
    </dsp:sp>
    <dsp:sp modelId="{338D898B-51A2-4766-B169-FB0A50C3BAA8}">
      <dsp:nvSpPr>
        <dsp:cNvPr id="0" name=""/>
        <dsp:cNvSpPr/>
      </dsp:nvSpPr>
      <dsp:spPr>
        <a:xfrm rot="5400000">
          <a:off x="4542263" y="-825931"/>
          <a:ext cx="316835" cy="4424170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Gespräche</a:t>
          </a:r>
          <a:endParaRPr lang="de-DE" sz="16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2488596" y="1243203"/>
        <a:ext cx="4408703" cy="285901"/>
      </dsp:txXfrm>
    </dsp:sp>
    <dsp:sp modelId="{2984FB8F-69A9-4D60-9948-5A6505F62FB2}">
      <dsp:nvSpPr>
        <dsp:cNvPr id="0" name=""/>
        <dsp:cNvSpPr/>
      </dsp:nvSpPr>
      <dsp:spPr>
        <a:xfrm>
          <a:off x="0" y="1188131"/>
          <a:ext cx="2488596" cy="396043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„</a:t>
          </a:r>
          <a:r>
            <a:rPr lang="de-DE" sz="1800" kern="12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Experten</a:t>
          </a:r>
          <a:r>
            <a:rPr lang="de-DE" sz="1000" kern="12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“</a:t>
          </a:r>
          <a:endParaRPr lang="de-DE" sz="1000" kern="12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9333" y="1207464"/>
        <a:ext cx="2449930" cy="357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#1" minVer="12.0">
  <dgm:title val=""/>
  <dgm:desc val=""/>
  <dgm:catLst>
    <dgm:cat type="list" pri="14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h" for="ch" forName="linNode" refType="h"/>
      <dgm:constr type="w" for="ch" forName="linNode" refType="w"/>
      <dgm:constr type="primFontSz" for="des" forName="parentText" op="equ" val="100"/>
      <dgm:constr type="primFontSz" for="des" forName="descendantText" op="equ" val="100"/>
      <dgm:constr type="primFontSz" for="des" forName="descendantText" refType="primFontSz" refFor="des" refForName="parentText" op="lte"/>
    </dgm:constr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/>
          <dgm:ruleLst>
            <dgm:rule type="primFontSz" val="2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lMarg" refType="primFontSz" fact="0.56"/>
                <dgm:constr type="rMarg" refType="primFontSz" fact="0.56"/>
              </dgm:constrLst>
              <dgm:ruleLst>
                <dgm:rule type="primFontSz" val="2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#1" minVer="12.0">
  <dgm:title val=""/>
  <dgm:desc val=""/>
  <dgm:catLst>
    <dgm:cat type="list" pri="14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h" for="ch" forName="linNode" refType="h"/>
      <dgm:constr type="w" for="ch" forName="linNode" refType="w"/>
      <dgm:constr type="primFontSz" for="des" forName="parentText" op="equ" val="100"/>
      <dgm:constr type="primFontSz" for="des" forName="descendantText" op="equ" val="100"/>
      <dgm:constr type="primFontSz" for="des" forName="descendantText" refType="primFontSz" refFor="des" refForName="parentText" op="lte"/>
    </dgm:constr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/>
          <dgm:ruleLst>
            <dgm:rule type="primFontSz" val="2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lMarg" refType="primFontSz" fact="0.56"/>
                <dgm:constr type="rMarg" refType="primFontSz" fact="0.56"/>
              </dgm:constrLst>
              <dgm:ruleLst>
                <dgm:rule type="primFontSz" val="2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Simple 5"/>
  <dgm:desc val="Simple 5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Simple 5"/>
  <dgm:desc val="Simple 5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5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r">
              <a:defRPr sz="1200"/>
            </a:lvl1pPr>
          </a:lstStyle>
          <a:p>
            <a:fld id="{E132D1D0-CC06-4B5C-954E-923A670EF6E7}" type="datetimeFigureOut">
              <a:rPr lang="de-DE" smtClean="0"/>
              <a:t>16.03.2013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6677"/>
            <a:ext cx="2971800" cy="497285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6677"/>
            <a:ext cx="2971800" cy="497285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r">
              <a:defRPr sz="1200"/>
            </a:lvl1pPr>
          </a:lstStyle>
          <a:p>
            <a:fld id="{77008AC8-2CC3-4CAF-ABB8-5CA44BA4F9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6990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5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r">
              <a:defRPr sz="1200"/>
            </a:lvl1pPr>
          </a:lstStyle>
          <a:p>
            <a:fld id="{890268CF-68A4-4C96-AA73-3E5A814E21DD}" type="datetimeFigureOut">
              <a:rPr lang="de-DE" smtClean="0"/>
              <a:t>16.03.2013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83" tIns="46292" rIns="92583" bIns="4629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203"/>
            <a:ext cx="5486400" cy="4475559"/>
          </a:xfrm>
          <a:prstGeom prst="rect">
            <a:avLst/>
          </a:prstGeom>
        </p:spPr>
        <p:txBody>
          <a:bodyPr vert="horz" lIns="92583" tIns="46292" rIns="92583" bIns="46292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6677"/>
            <a:ext cx="2971800" cy="497285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6677"/>
            <a:ext cx="2971800" cy="497285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r">
              <a:defRPr sz="1200"/>
            </a:lvl1pPr>
          </a:lstStyle>
          <a:p>
            <a:fld id="{739827BE-8DE7-492A-AE9C-2B372AB8FC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387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1224-6D5F-42A0-B19C-E58F7ADF5E31}" type="datetimeFigureOut">
              <a:rPr lang="de-DE" smtClean="0"/>
              <a:t>16.03.2013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9774-9232-4DFC-A1D1-EF9A37FCD1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559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1224-6D5F-42A0-B19C-E58F7ADF5E31}" type="datetimeFigureOut">
              <a:rPr lang="de-DE" smtClean="0"/>
              <a:t>16.03.2013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9774-9232-4DFC-A1D1-EF9A37FCD1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7003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1224-6D5F-42A0-B19C-E58F7ADF5E31}" type="datetimeFigureOut">
              <a:rPr lang="de-DE" smtClean="0"/>
              <a:t>16.03.2013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9774-9232-4DFC-A1D1-EF9A37FCD1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662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1224-6D5F-42A0-B19C-E58F7ADF5E31}" type="datetimeFigureOut">
              <a:rPr lang="de-DE" smtClean="0"/>
              <a:t>16.03.2013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9774-9232-4DFC-A1D1-EF9A37FCD1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644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1224-6D5F-42A0-B19C-E58F7ADF5E31}" type="datetimeFigureOut">
              <a:rPr lang="de-DE" smtClean="0"/>
              <a:t>16.03.2013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9774-9232-4DFC-A1D1-EF9A37FCD1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4731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1224-6D5F-42A0-B19C-E58F7ADF5E31}" type="datetimeFigureOut">
              <a:rPr lang="de-DE" smtClean="0"/>
              <a:t>16.03.2013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9774-9232-4DFC-A1D1-EF9A37FCD1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487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1224-6D5F-42A0-B19C-E58F7ADF5E31}" type="datetimeFigureOut">
              <a:rPr lang="de-DE" smtClean="0"/>
              <a:t>16.03.2013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9774-9232-4DFC-A1D1-EF9A37FCD1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66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1224-6D5F-42A0-B19C-E58F7ADF5E31}" type="datetimeFigureOut">
              <a:rPr lang="de-DE" smtClean="0"/>
              <a:t>16.03.2013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9774-9232-4DFC-A1D1-EF9A37FCD1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985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1224-6D5F-42A0-B19C-E58F7ADF5E31}" type="datetimeFigureOut">
              <a:rPr lang="de-DE" smtClean="0"/>
              <a:t>16.03.2013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9774-9232-4DFC-A1D1-EF9A37FCD1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956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1224-6D5F-42A0-B19C-E58F7ADF5E31}" type="datetimeFigureOut">
              <a:rPr lang="de-DE" smtClean="0"/>
              <a:t>16.03.2013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9774-9232-4DFC-A1D1-EF9A37FCD1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4277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1224-6D5F-42A0-B19C-E58F7ADF5E31}" type="datetimeFigureOut">
              <a:rPr lang="de-DE" smtClean="0"/>
              <a:t>16.03.2013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9774-9232-4DFC-A1D1-EF9A37FCD1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191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21224-6D5F-42A0-B19C-E58F7ADF5E31}" type="datetimeFigureOut">
              <a:rPr lang="de-DE" smtClean="0"/>
              <a:t>16.03.2013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39774-9232-4DFC-A1D1-EF9A37FCD1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161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39" y="764704"/>
            <a:ext cx="7272808" cy="1224136"/>
          </a:xfrm>
          <a:prstGeom prst="rect">
            <a:avLst/>
          </a:prstGeom>
        </p:spPr>
      </p:pic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956370" y="2713856"/>
            <a:ext cx="7315200" cy="3539527"/>
          </a:xfrm>
          <a:prstGeom prst="rect">
            <a:avLst/>
          </a:prstGeom>
        </p:spPr>
        <p:txBody>
          <a:bodyPr/>
          <a:lstStyle/>
          <a:p>
            <a:endParaRPr lang="de-DE" dirty="0" smtClean="0"/>
          </a:p>
          <a:p>
            <a:pPr marL="45720" indent="0">
              <a:buNone/>
            </a:pPr>
            <a:endParaRPr lang="de-DE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908000" y="4574802"/>
            <a:ext cx="7272808" cy="1224136"/>
            <a:chOff x="971972" y="4974195"/>
            <a:chExt cx="7272808" cy="1224136"/>
          </a:xfrm>
        </p:grpSpPr>
        <p:sp>
          <p:nvSpPr>
            <p:cNvPr id="18" name="Rechteck 17"/>
            <p:cNvSpPr/>
            <p:nvPr/>
          </p:nvSpPr>
          <p:spPr>
            <a:xfrm>
              <a:off x="971972" y="4974195"/>
              <a:ext cx="7272808" cy="12241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778"/>
            <a:stretch/>
          </p:blipFill>
          <p:spPr bwMode="auto">
            <a:xfrm>
              <a:off x="1403648" y="5115477"/>
              <a:ext cx="2988332" cy="883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Grafik 11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260" b="43704"/>
            <a:stretch/>
          </p:blipFill>
          <p:spPr bwMode="auto">
            <a:xfrm>
              <a:off x="5220071" y="5115477"/>
              <a:ext cx="2636515" cy="95035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1" name="Rechteck 20"/>
          <p:cNvSpPr/>
          <p:nvPr/>
        </p:nvSpPr>
        <p:spPr>
          <a:xfrm>
            <a:off x="1395144" y="2741712"/>
            <a:ext cx="62985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de-DE" sz="4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de-DE" sz="4400" b="1" cap="none" spc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Gemeinsam für </a:t>
            </a:r>
            <a:r>
              <a:rPr lang="de-DE" sz="4400" b="1" cap="none" spc="0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Melsbach</a:t>
            </a:r>
            <a:endParaRPr lang="de-DE" sz="4400" b="1" cap="none" spc="0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9339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61558" y="2132856"/>
            <a:ext cx="60486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de-DE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Schwerpunkte </a:t>
            </a:r>
            <a:br>
              <a:rPr lang="de-DE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aus der Auswertung</a:t>
            </a:r>
          </a:p>
          <a:p>
            <a:pPr algn="ctr">
              <a:spcBef>
                <a:spcPct val="0"/>
              </a:spcBef>
            </a:pPr>
            <a:endParaRPr lang="de-DE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endParaRPr lang="de-DE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endParaRPr lang="de-DE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Arbeitsgruppen-Themen</a:t>
            </a:r>
            <a:endParaRPr lang="de-DE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Gestreifter Pfeil nach rechts 5"/>
          <p:cNvSpPr/>
          <p:nvPr/>
        </p:nvSpPr>
        <p:spPr>
          <a:xfrm rot="5400000">
            <a:off x="3701818" y="3634476"/>
            <a:ext cx="1368152" cy="151216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228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21574" y="788628"/>
            <a:ext cx="7800493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bg1"/>
                </a:solidFill>
              </a:rPr>
              <a:t>Arbeitsgruppen-Themen</a:t>
            </a: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73196" y="4841495"/>
            <a:ext cx="7848872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9388" lvl="0"/>
            <a:r>
              <a:rPr lang="de-DE" sz="2800" b="1" dirty="0">
                <a:solidFill>
                  <a:schemeClr val="bg1"/>
                </a:solidFill>
              </a:rPr>
              <a:t>Beteiligung, Kommunikation, Zusammenhalt, Dorfgemeinschaft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80296" y="3883406"/>
            <a:ext cx="7848871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9388" lvl="1"/>
            <a:r>
              <a:rPr lang="de-DE" sz="2800" b="1" dirty="0" smtClean="0">
                <a:solidFill>
                  <a:schemeClr val="bg1"/>
                </a:solidFill>
              </a:rPr>
              <a:t>Jung </a:t>
            </a:r>
            <a:r>
              <a:rPr lang="de-DE" sz="2800" b="1" dirty="0">
                <a:solidFill>
                  <a:schemeClr val="bg1"/>
                </a:solidFill>
              </a:rPr>
              <a:t>sein in Melsbach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93076" y="2852936"/>
            <a:ext cx="7848871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9388" lvl="0"/>
            <a:r>
              <a:rPr lang="de-DE" sz="2800" b="1" dirty="0">
                <a:solidFill>
                  <a:schemeClr val="bg1"/>
                </a:solidFill>
              </a:rPr>
              <a:t>Altwerden und </a:t>
            </a:r>
            <a:r>
              <a:rPr lang="de-DE" sz="2800" b="1" dirty="0" smtClean="0">
                <a:solidFill>
                  <a:schemeClr val="bg1"/>
                </a:solidFill>
              </a:rPr>
              <a:t>Alt sein </a:t>
            </a:r>
            <a:r>
              <a:rPr lang="de-DE" sz="2800" b="1" dirty="0">
                <a:solidFill>
                  <a:schemeClr val="bg1"/>
                </a:solidFill>
              </a:rPr>
              <a:t>in Melsbach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98350" y="1933817"/>
            <a:ext cx="784887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9388" lvl="0"/>
            <a:r>
              <a:rPr lang="de-DE" sz="2800" b="1" dirty="0" smtClean="0">
                <a:solidFill>
                  <a:schemeClr val="bg1"/>
                </a:solidFill>
              </a:rPr>
              <a:t>Dorfgestaltung / </a:t>
            </a:r>
            <a:r>
              <a:rPr lang="de-DE" sz="2800" b="1" dirty="0" err="1" smtClean="0">
                <a:solidFill>
                  <a:schemeClr val="bg1"/>
                </a:solidFill>
              </a:rPr>
              <a:t>Infra</a:t>
            </a:r>
            <a:r>
              <a:rPr lang="de-DE" sz="2800" b="1" dirty="0" smtClean="0">
                <a:solidFill>
                  <a:schemeClr val="bg1"/>
                </a:solidFill>
              </a:rPr>
              <a:t>- </a:t>
            </a:r>
            <a:r>
              <a:rPr lang="de-DE" sz="2800" b="1" dirty="0">
                <a:solidFill>
                  <a:schemeClr val="bg1"/>
                </a:solidFill>
              </a:rPr>
              <a:t>u. Versorgungsstruktur</a:t>
            </a:r>
          </a:p>
        </p:txBody>
      </p:sp>
    </p:spTree>
    <p:extLst>
      <p:ext uri="{BB962C8B-B14F-4D97-AF65-F5344CB8AC3E}">
        <p14:creationId xmlns:p14="http://schemas.microsoft.com/office/powerpoint/2010/main" val="4044337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20812" y="1772816"/>
            <a:ext cx="5814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 algn="ctr">
              <a:spcBef>
                <a:spcPct val="0"/>
              </a:spcBef>
            </a:pPr>
            <a:r>
              <a:rPr lang="de-DE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Vielen Dank </a:t>
            </a:r>
            <a:br>
              <a:rPr lang="de-DE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für </a:t>
            </a:r>
            <a:r>
              <a:rPr lang="de-DE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Ihre </a:t>
            </a:r>
            <a:r>
              <a:rPr lang="de-DE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Aufmerksamkeit!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908000" y="5301208"/>
            <a:ext cx="7272808" cy="1224136"/>
            <a:chOff x="971972" y="4974195"/>
            <a:chExt cx="7272808" cy="1224136"/>
          </a:xfrm>
        </p:grpSpPr>
        <p:sp>
          <p:nvSpPr>
            <p:cNvPr id="6" name="Rechteck 5"/>
            <p:cNvSpPr/>
            <p:nvPr/>
          </p:nvSpPr>
          <p:spPr>
            <a:xfrm>
              <a:off x="971972" y="4974195"/>
              <a:ext cx="7272808" cy="12241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778"/>
            <a:stretch/>
          </p:blipFill>
          <p:spPr bwMode="auto">
            <a:xfrm>
              <a:off x="1403648" y="5115477"/>
              <a:ext cx="2988332" cy="883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Grafik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260" b="43704"/>
            <a:stretch/>
          </p:blipFill>
          <p:spPr bwMode="auto">
            <a:xfrm>
              <a:off x="5220071" y="5115477"/>
              <a:ext cx="2636515" cy="95035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496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2780928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6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Der Ablauf des </a:t>
            </a:r>
            <a:r>
              <a:rPr lang="de-DE" sz="6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Projektes</a:t>
            </a:r>
            <a:r>
              <a:rPr lang="de-DE" sz="60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de-DE" sz="60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de-DE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- Ein Rückblick - </a:t>
            </a:r>
            <a:endParaRPr lang="de-DE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083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446878"/>
              </p:ext>
            </p:extLst>
          </p:nvPr>
        </p:nvGraphicFramePr>
        <p:xfrm>
          <a:off x="899591" y="3861048"/>
          <a:ext cx="1584176" cy="115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475254"/>
              </p:ext>
            </p:extLst>
          </p:nvPr>
        </p:nvGraphicFramePr>
        <p:xfrm>
          <a:off x="2699790" y="2277537"/>
          <a:ext cx="511256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950640" y="2564904"/>
            <a:ext cx="6912767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12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2</a:t>
            </a:r>
            <a:r>
              <a:rPr lang="de-DE" dirty="0"/>
              <a:t>.</a:t>
            </a:r>
            <a:r>
              <a:rPr lang="de-DE" dirty="0" smtClean="0"/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Bürgerversammlung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99591" y="5229200"/>
            <a:ext cx="6912767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12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3</a:t>
            </a:r>
            <a:r>
              <a:rPr lang="de-DE" dirty="0" smtClean="0"/>
              <a:t>.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Bürgerversammlung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50640" y="260648"/>
            <a:ext cx="6912767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12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</a:t>
            </a:r>
            <a:r>
              <a:rPr lang="de-DE" dirty="0" smtClean="0"/>
              <a:t>.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Bürgerversammlung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548539"/>
              </p:ext>
            </p:extLst>
          </p:nvPr>
        </p:nvGraphicFramePr>
        <p:xfrm>
          <a:off x="950640" y="836712"/>
          <a:ext cx="6912767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899590" y="5764123"/>
            <a:ext cx="6912767" cy="369332"/>
          </a:xfrm>
          <a:prstGeom prst="rect">
            <a:avLst/>
          </a:prstGeom>
          <a:solidFill>
            <a:schemeClr val="tx2">
              <a:lumMod val="90000"/>
            </a:schemeClr>
          </a:solidFill>
          <a:effectLst>
            <a:glow rad="12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Abschlussbericht / Integriertes Handlungskonzept</a:t>
            </a:r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Gestreifter Pfeil nach rechts 1"/>
          <p:cNvSpPr/>
          <p:nvPr/>
        </p:nvSpPr>
        <p:spPr>
          <a:xfrm rot="5400000">
            <a:off x="-288540" y="1292488"/>
            <a:ext cx="1584176" cy="648072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Gestreifter Pfeil nach rechts 11"/>
          <p:cNvSpPr/>
          <p:nvPr/>
        </p:nvSpPr>
        <p:spPr>
          <a:xfrm rot="5400000">
            <a:off x="7560332" y="1265004"/>
            <a:ext cx="1584176" cy="648072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314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:\0 laufende PROJEKTE\Melsbach\2. BV\0 verwendete Fotos\Interview-Situation  b - Hr. Benner - klei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11" b="11681"/>
          <a:stretch/>
        </p:blipFill>
        <p:spPr bwMode="auto">
          <a:xfrm>
            <a:off x="2383707" y="3375595"/>
            <a:ext cx="2808313" cy="218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1043608" y="836712"/>
            <a:ext cx="2670056" cy="1062118"/>
            <a:chOff x="0" y="0"/>
            <a:chExt cx="2670056" cy="1062118"/>
          </a:xfrm>
        </p:grpSpPr>
        <p:sp>
          <p:nvSpPr>
            <p:cNvPr id="3" name="Abgerundetes Rechteck 2"/>
            <p:cNvSpPr/>
            <p:nvPr/>
          </p:nvSpPr>
          <p:spPr>
            <a:xfrm>
              <a:off x="0" y="0"/>
              <a:ext cx="2670056" cy="106211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Abgerundetes Rechteck 4"/>
            <p:cNvSpPr/>
            <p:nvPr/>
          </p:nvSpPr>
          <p:spPr>
            <a:xfrm>
              <a:off x="51848" y="51848"/>
              <a:ext cx="2566360" cy="958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2024" tIns="192024" rIns="192024" bIns="192024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700" kern="1200" noProof="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Erwachsene</a:t>
              </a:r>
              <a:endParaRPr lang="de-DE" sz="2700" kern="1200" noProof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3713664" y="942924"/>
            <a:ext cx="4746767" cy="849694"/>
            <a:chOff x="2670056" y="130038"/>
            <a:chExt cx="4746767" cy="849694"/>
          </a:xfrm>
        </p:grpSpPr>
        <p:sp>
          <p:nvSpPr>
            <p:cNvPr id="6" name="Auf der gleichen Seite des Rechtecks liegende Ecken abrunden 5"/>
            <p:cNvSpPr/>
            <p:nvPr/>
          </p:nvSpPr>
          <p:spPr>
            <a:xfrm rot="5400000">
              <a:off x="4618593" y="-1818499"/>
              <a:ext cx="849694" cy="4746767"/>
            </a:xfrm>
            <a:prstGeom prst="round2SameRect">
              <a:avLst/>
            </a:prstGeom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Auf der gleichen Seite des Rechtecks liegende Ecken abrunden 4"/>
            <p:cNvSpPr/>
            <p:nvPr/>
          </p:nvSpPr>
          <p:spPr>
            <a:xfrm>
              <a:off x="2670057" y="171516"/>
              <a:ext cx="4705288" cy="766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2000" kern="1200" noProof="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Befragung mit Interviews</a:t>
              </a:r>
              <a:endParaRPr lang="de-DE" sz="2000" kern="1200" noProof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8" name="Rechteck 7"/>
          <p:cNvSpPr/>
          <p:nvPr/>
        </p:nvSpPr>
        <p:spPr>
          <a:xfrm>
            <a:off x="1013081" y="2189042"/>
            <a:ext cx="3754496" cy="92333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de-DE" u="sng" dirty="0" smtClean="0"/>
              <a:t>Bsp.-Frage: </a:t>
            </a:r>
            <a:r>
              <a:rPr lang="de-DE" dirty="0" smtClean="0"/>
              <a:t>Wie </a:t>
            </a:r>
            <a:r>
              <a:rPr lang="de-DE" dirty="0"/>
              <a:t>würden Sie einem Neubürger die Vorteile von Melsbach als Wohnort erklären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t="19578" r="4016" b="20588"/>
          <a:stretch/>
        </p:blipFill>
        <p:spPr>
          <a:xfrm>
            <a:off x="5296390" y="1913536"/>
            <a:ext cx="2935887" cy="1440046"/>
          </a:xfrm>
          <a:prstGeom prst="rect">
            <a:avLst/>
          </a:prstGeom>
        </p:spPr>
      </p:pic>
      <p:pic>
        <p:nvPicPr>
          <p:cNvPr id="1027" name="Picture 3" descr="T:\0 laufende PROJEKTE\Melsbach\2. BV\Interview-Situation - Frau Runkel - kleine Date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81"/>
          <a:stretch/>
        </p:blipFill>
        <p:spPr bwMode="auto">
          <a:xfrm>
            <a:off x="5462161" y="3891359"/>
            <a:ext cx="2770116" cy="238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T:\0 laufende PROJEKTE\Melsbach\2. BV\0 verwendete Fotos\Interview-Situation  - Hr. Benner - klei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7545" r="20817" b="25259"/>
          <a:stretch/>
        </p:blipFill>
        <p:spPr bwMode="auto">
          <a:xfrm flipH="1">
            <a:off x="1013081" y="5085184"/>
            <a:ext cx="2072387" cy="152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52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/>
        </p:nvGrpSpPr>
        <p:grpSpPr>
          <a:xfrm>
            <a:off x="755576" y="476672"/>
            <a:ext cx="2670056" cy="1062118"/>
            <a:chOff x="0" y="1062118"/>
            <a:chExt cx="2670056" cy="1062118"/>
          </a:xfrm>
        </p:grpSpPr>
        <p:sp>
          <p:nvSpPr>
            <p:cNvPr id="14" name="Abgerundetes Rechteck 13"/>
            <p:cNvSpPr/>
            <p:nvPr/>
          </p:nvSpPr>
          <p:spPr>
            <a:xfrm>
              <a:off x="0" y="1062118"/>
              <a:ext cx="2670056" cy="106211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Abgerundetes Rechteck 4"/>
            <p:cNvSpPr/>
            <p:nvPr/>
          </p:nvSpPr>
          <p:spPr>
            <a:xfrm>
              <a:off x="51848" y="1113966"/>
              <a:ext cx="2566360" cy="958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2024" tIns="192024" rIns="192024" bIns="192024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700" kern="1200" noProof="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Jugendliche</a:t>
              </a:r>
              <a:endParaRPr lang="de-DE" sz="2700" kern="1200" noProof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3381123" y="582884"/>
            <a:ext cx="4746767" cy="849694"/>
            <a:chOff x="2670056" y="1168331"/>
            <a:chExt cx="4746767" cy="849694"/>
          </a:xfrm>
        </p:grpSpPr>
        <p:sp>
          <p:nvSpPr>
            <p:cNvPr id="18" name="Auf der gleichen Seite des Rechtecks liegende Ecken abrunden 17"/>
            <p:cNvSpPr/>
            <p:nvPr/>
          </p:nvSpPr>
          <p:spPr>
            <a:xfrm rot="5400000">
              <a:off x="4618593" y="-780206"/>
              <a:ext cx="849694" cy="4746767"/>
            </a:xfrm>
            <a:prstGeom prst="round2SameRect">
              <a:avLst/>
            </a:prstGeom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Auf der gleichen Seite des Rechtecks liegende Ecken abrunden 4"/>
            <p:cNvSpPr/>
            <p:nvPr/>
          </p:nvSpPr>
          <p:spPr>
            <a:xfrm>
              <a:off x="2670057" y="1209809"/>
              <a:ext cx="4705288" cy="766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2000" kern="1200" noProof="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Gruppendiskussion</a:t>
              </a:r>
              <a:endParaRPr lang="de-DE" sz="2000" kern="1200" noProof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1027" name="Picture 3" descr="T:\0 laufende PROJEKTE\Melsbach\22 Experten\Jugendliche\Jugendliche - Gruppendiskussion 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48" y="1518125"/>
            <a:ext cx="3607139" cy="269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:\0 laufende PROJEKTE\Melsbach\22 Experten\Jugendliche\schlec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641" y="4439024"/>
            <a:ext cx="2977731" cy="212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T:\0 laufende PROJEKTE\Melsbach\22 Experten\Jugendliche\sup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39" y="1772816"/>
            <a:ext cx="3901282" cy="291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:\0 laufende PROJEKTE\Melsbach\22 Experten\Jugendliche\Mittelmäßig (6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47" y="4439024"/>
            <a:ext cx="2841066" cy="212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009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1115616" y="620688"/>
            <a:ext cx="2670056" cy="1062118"/>
            <a:chOff x="0" y="2124236"/>
            <a:chExt cx="2670056" cy="1062118"/>
          </a:xfrm>
        </p:grpSpPr>
        <p:sp>
          <p:nvSpPr>
            <p:cNvPr id="8" name="Abgerundetes Rechteck 7"/>
            <p:cNvSpPr/>
            <p:nvPr/>
          </p:nvSpPr>
          <p:spPr>
            <a:xfrm>
              <a:off x="0" y="2124236"/>
              <a:ext cx="2670056" cy="106211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Abgerundetes Rechteck 4"/>
            <p:cNvSpPr/>
            <p:nvPr/>
          </p:nvSpPr>
          <p:spPr>
            <a:xfrm>
              <a:off x="51848" y="2176084"/>
              <a:ext cx="2566360" cy="958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2024" tIns="192024" rIns="192024" bIns="192024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700" kern="1200" noProof="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Kinder</a:t>
              </a:r>
              <a:endParaRPr lang="de-DE" sz="2700" kern="1200" noProof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3765135" y="726900"/>
            <a:ext cx="4746767" cy="849694"/>
            <a:chOff x="2670056" y="2258301"/>
            <a:chExt cx="4746767" cy="849694"/>
          </a:xfrm>
        </p:grpSpPr>
        <p:sp>
          <p:nvSpPr>
            <p:cNvPr id="11" name="Auf der gleichen Seite des Rechtecks liegende Ecken abrunden 10"/>
            <p:cNvSpPr/>
            <p:nvPr/>
          </p:nvSpPr>
          <p:spPr>
            <a:xfrm rot="5400000">
              <a:off x="4618593" y="309764"/>
              <a:ext cx="849694" cy="4746767"/>
            </a:xfrm>
            <a:prstGeom prst="round2SameRect">
              <a:avLst/>
            </a:prstGeom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Auf der gleichen Seite des Rechtecks liegende Ecken abrunden 4"/>
            <p:cNvSpPr/>
            <p:nvPr/>
          </p:nvSpPr>
          <p:spPr>
            <a:xfrm>
              <a:off x="2670057" y="2299780"/>
              <a:ext cx="4705288" cy="766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2000" kern="1200" noProof="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Begehungen</a:t>
              </a:r>
              <a:endParaRPr lang="de-DE" sz="2000" kern="1200" noProof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8" name="Rechteck 17"/>
          <p:cNvSpPr/>
          <p:nvPr/>
        </p:nvSpPr>
        <p:spPr>
          <a:xfrm rot="409217">
            <a:off x="671171" y="1965944"/>
            <a:ext cx="4266061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de-DE" sz="1400" dirty="0" smtClean="0"/>
              <a:t>Bsp.-Frage: „</a:t>
            </a:r>
            <a:r>
              <a:rPr lang="de-DE" sz="1400" dirty="0"/>
              <a:t>Welcher </a:t>
            </a:r>
            <a:r>
              <a:rPr lang="de-DE" sz="1400" dirty="0" smtClean="0"/>
              <a:t>Ort in </a:t>
            </a:r>
            <a:r>
              <a:rPr lang="de-DE" sz="1400" dirty="0" err="1" smtClean="0"/>
              <a:t>Melsbach</a:t>
            </a:r>
            <a:r>
              <a:rPr lang="de-DE" sz="1400" dirty="0" smtClean="0"/>
              <a:t>  </a:t>
            </a:r>
            <a:r>
              <a:rPr lang="de-DE" sz="1400" dirty="0"/>
              <a:t>ist </a:t>
            </a:r>
            <a:r>
              <a:rPr lang="de-DE" sz="1400" dirty="0" smtClean="0"/>
              <a:t>besonders </a:t>
            </a:r>
            <a:r>
              <a:rPr lang="de-DE" sz="1400" dirty="0"/>
              <a:t>schön für dich</a:t>
            </a:r>
            <a:r>
              <a:rPr lang="de-DE" sz="1400" dirty="0" smtClean="0"/>
              <a:t>?“</a:t>
            </a:r>
            <a:endParaRPr lang="de-DE" sz="1400" dirty="0"/>
          </a:p>
        </p:txBody>
      </p:sp>
      <p:sp>
        <p:nvSpPr>
          <p:cNvPr id="19" name="Rechteck 18"/>
          <p:cNvSpPr/>
          <p:nvPr/>
        </p:nvSpPr>
        <p:spPr>
          <a:xfrm rot="20807922">
            <a:off x="2987824" y="4359894"/>
            <a:ext cx="5722571" cy="73866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de-DE" sz="1400" dirty="0" smtClean="0"/>
              <a:t>Bsp.-Frage: „</a:t>
            </a:r>
            <a:r>
              <a:rPr lang="de-DE" sz="1400" dirty="0"/>
              <a:t>Was oder Wo ist es besonders gefährlich in </a:t>
            </a:r>
            <a:r>
              <a:rPr lang="de-DE" sz="1400" dirty="0" err="1"/>
              <a:t>Melsbach</a:t>
            </a:r>
            <a:r>
              <a:rPr lang="de-DE" sz="1400" dirty="0"/>
              <a:t>? </a:t>
            </a:r>
          </a:p>
          <a:p>
            <a:r>
              <a:rPr lang="de-DE" sz="1400" dirty="0"/>
              <a:t>(z.B. Verkehr, “Angsträume“ oder Räume, die von anderen besetzt sind/ werden</a:t>
            </a:r>
            <a:r>
              <a:rPr lang="de-DE" sz="1400" dirty="0" smtClean="0"/>
              <a:t>)</a:t>
            </a:r>
            <a:endParaRPr lang="de-DE" sz="1400" dirty="0"/>
          </a:p>
        </p:txBody>
      </p:sp>
      <p:pic>
        <p:nvPicPr>
          <p:cNvPr id="3074" name="Picture 2" descr="T:\0 laufende PROJEKTE\Melsbach\2. BV\0 verwendete Fotos\KiTa - Tante Tilli - zugeschnitt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08" y="1682806"/>
            <a:ext cx="4496420" cy="209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T:\0 laufende PROJEKTE\Melsbach\2. BV\0 verwendete Fotos\KiTa - Baum gepflanzt - zugeschnitt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09" y="3526194"/>
            <a:ext cx="2136954" cy="190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:\0 laufende PROJEKTE\Melsbach\2. BV\0 verwendete Fotos\muss noch verkleinert werden - KiTa Begehung - zugeschnitt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6" y="2455324"/>
            <a:ext cx="3207752" cy="287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T:\0 laufende PROJEKTE\Melsbach\2. BV\0 verwendete Fotos\muss noch verkleinert werden - KiTa Begehung - laufen -zugeschnitte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31" y="5205784"/>
            <a:ext cx="1882360" cy="127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fotos kita\DSC036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444" y="-6611626"/>
            <a:ext cx="8568108" cy="478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fotos kita\DSC036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16" y="-9851339"/>
            <a:ext cx="11850468" cy="888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:\0 laufende PROJEKTE\Melsbach\2. BV\KiTa - Spielplatz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0"/>
          <a:stretch/>
        </p:blipFill>
        <p:spPr bwMode="auto">
          <a:xfrm>
            <a:off x="3978276" y="5120982"/>
            <a:ext cx="4625284" cy="155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40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566009" y="332656"/>
            <a:ext cx="7920911" cy="6582828"/>
            <a:chOff x="566009" y="391304"/>
            <a:chExt cx="7920911" cy="6582828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2215" y="5546204"/>
              <a:ext cx="1906584" cy="1427928"/>
            </a:xfrm>
            <a:prstGeom prst="rect">
              <a:avLst/>
            </a:prstGeom>
          </p:spPr>
        </p:pic>
        <p:pic>
          <p:nvPicPr>
            <p:cNvPr id="1028" name="Picture 4" descr="C:\Users\Annette\Documents\Melsbach\1. BV\Präsentation\noch einarbeiten\Pfarr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09" y="2261570"/>
              <a:ext cx="1413018" cy="1770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hteck 14"/>
            <p:cNvSpPr/>
            <p:nvPr/>
          </p:nvSpPr>
          <p:spPr>
            <a:xfrm>
              <a:off x="592847" y="1615239"/>
              <a:ext cx="6907230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de-DE" sz="12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Bsp</a:t>
              </a:r>
              <a:r>
                <a:rPr lang="de-DE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-Frage für das Expertengespräch: </a:t>
              </a:r>
              <a:br>
                <a:rPr lang="de-DE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„Welche </a:t>
              </a:r>
              <a:r>
                <a:rPr lang="de-DE" sz="1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Bedeutung messen Sie Ihrer Organisation/Ihrem Verein/Ihrer </a:t>
              </a:r>
              <a:r>
                <a:rPr lang="de-DE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Partei </a:t>
              </a:r>
              <a:r>
                <a:rPr lang="de-DE" sz="1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bei der Gestaltung der Lebensbedingungen </a:t>
              </a:r>
              <a:r>
                <a:rPr lang="de-DE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in </a:t>
              </a:r>
              <a:r>
                <a:rPr lang="de-DE" sz="12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Melsbach</a:t>
              </a:r>
              <a:r>
                <a:rPr lang="de-DE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 zu?“</a:t>
              </a:r>
              <a:endParaRPr 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" name="Gruppieren 18"/>
            <p:cNvGrpSpPr/>
            <p:nvPr/>
          </p:nvGrpSpPr>
          <p:grpSpPr>
            <a:xfrm>
              <a:off x="833462" y="391304"/>
              <a:ext cx="2670056" cy="1091739"/>
              <a:chOff x="0" y="3156733"/>
              <a:chExt cx="2670056" cy="1091739"/>
            </a:xfrm>
          </p:grpSpPr>
          <p:sp>
            <p:nvSpPr>
              <p:cNvPr id="20" name="Abgerundetes Rechteck 19"/>
              <p:cNvSpPr/>
              <p:nvPr/>
            </p:nvSpPr>
            <p:spPr>
              <a:xfrm>
                <a:off x="0" y="3186354"/>
                <a:ext cx="2670056" cy="1062118"/>
              </a:xfrm>
              <a:prstGeom prst="round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Abgerundetes Rechteck 4"/>
              <p:cNvSpPr/>
              <p:nvPr/>
            </p:nvSpPr>
            <p:spPr>
              <a:xfrm>
                <a:off x="89644" y="3156733"/>
                <a:ext cx="2566360" cy="95842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2024" tIns="192024" rIns="192024" bIns="192024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700" kern="1200" noProof="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„Experten“</a:t>
                </a:r>
                <a:endParaRPr lang="de-DE" sz="2700" kern="1200" noProof="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22" name="Gruppieren 21"/>
            <p:cNvGrpSpPr/>
            <p:nvPr/>
          </p:nvGrpSpPr>
          <p:grpSpPr>
            <a:xfrm>
              <a:off x="3489466" y="500032"/>
              <a:ext cx="4779711" cy="891067"/>
              <a:chOff x="2595634" y="3209714"/>
              <a:chExt cx="4779711" cy="891067"/>
            </a:xfrm>
          </p:grpSpPr>
          <p:sp>
            <p:nvSpPr>
              <p:cNvPr id="23" name="Auf der gleichen Seite des Rechtecks liegende Ecken abrunden 22"/>
              <p:cNvSpPr/>
              <p:nvPr/>
            </p:nvSpPr>
            <p:spPr>
              <a:xfrm rot="5400000">
                <a:off x="4544171" y="1261177"/>
                <a:ext cx="849694" cy="4746767"/>
              </a:xfrm>
              <a:prstGeom prst="round2SameRect">
                <a:avLst/>
              </a:prstGeom>
            </p:spPr>
            <p:style>
              <a:ln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Auf der gleichen Seite des Rechtecks liegende Ecken abrunden 4"/>
              <p:cNvSpPr/>
              <p:nvPr/>
            </p:nvSpPr>
            <p:spPr>
              <a:xfrm>
                <a:off x="2670057" y="3334045"/>
                <a:ext cx="4705288" cy="7667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2240" tIns="142240" rIns="142240" bIns="142240" numCol="1" spcCol="1270" anchor="ctr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de-DE" sz="2000" kern="1200" noProof="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Gespräche</a:t>
                </a:r>
                <a:endParaRPr lang="de-DE" sz="2000" kern="12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pic>
          <p:nvPicPr>
            <p:cNvPr id="2050" name="Picture 2" descr="T:\0 laufende PROJEKTE\Melsbach\2. BV\0 verwendete Fotos\Mundart-Stammtisch 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462" y="4567002"/>
              <a:ext cx="2059188" cy="1544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T:\0 laufende PROJEKTE\Melsbach\2. BV\0 verwendete Fotos\Seniorenbeirat - zugeschnitte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8511" y="4808838"/>
              <a:ext cx="1822450" cy="590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T:\0 laufende PROJEKTE\Melsbach\2. BV\0 verwendete Fotos\Verschönerungsverein 2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28"/>
            <a:stretch/>
          </p:blipFill>
          <p:spPr bwMode="auto">
            <a:xfrm>
              <a:off x="4247918" y="2539842"/>
              <a:ext cx="2189800" cy="1492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T:\0 laufende PROJEKTE\Melsbach\2. BV\0 verwendete Fotos\Herr Heidrich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9" r="10625"/>
            <a:stretch/>
          </p:blipFill>
          <p:spPr bwMode="auto">
            <a:xfrm>
              <a:off x="6513233" y="2198515"/>
              <a:ext cx="1973687" cy="2175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T:\0 laufende PROJEKTE\Melsbach\2. BV\0 verwendete Fotos\Experte Herr Klein - ausgesucht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09" y="4951850"/>
              <a:ext cx="2235200" cy="167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T:\0 laufende PROJEKTE\Melsbach\2. BV\0 verwendete Fotos\KiTa - Frau Melzer 2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933" y="3028286"/>
              <a:ext cx="2103820" cy="1538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T:\0 laufende PROJEKTE\Melsbach\2. BV\0 verwendete Fotos\KiTa - Konsultationseinrichtung - zugeschnitten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3529" y="2474696"/>
              <a:ext cx="1114814" cy="1100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hteck 3"/>
            <p:cNvSpPr/>
            <p:nvPr/>
          </p:nvSpPr>
          <p:spPr>
            <a:xfrm>
              <a:off x="6168511" y="3968317"/>
              <a:ext cx="2213992" cy="64633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Herrn Geißler sen.</a:t>
              </a:r>
            </a:p>
            <a:p>
              <a:r>
                <a:rPr lang="de-DE" u="sng" dirty="0" smtClean="0">
                  <a:solidFill>
                    <a:schemeClr val="bg1"/>
                  </a:solidFill>
                </a:rPr>
                <a:t>Männergesangverein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26" name="Rechteck 25"/>
            <p:cNvSpPr/>
            <p:nvPr/>
          </p:nvSpPr>
          <p:spPr>
            <a:xfrm>
              <a:off x="3002792" y="6123740"/>
              <a:ext cx="1671102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de-DE" dirty="0" smtClean="0"/>
                <a:t>Frau Geißler </a:t>
              </a:r>
              <a:endParaRPr lang="de-DE" dirty="0"/>
            </a:p>
            <a:p>
              <a:r>
                <a:rPr lang="de-DE" u="sng" dirty="0" smtClean="0"/>
                <a:t>Theatergruppe</a:t>
              </a:r>
              <a:endParaRPr lang="de-DE" dirty="0"/>
            </a:p>
          </p:txBody>
        </p:sp>
        <p:pic>
          <p:nvPicPr>
            <p:cNvPr id="2057" name="Picture 9" descr="T:\0 laufende PROJEKTE\Melsbach\2. BV\0 verwendete Fotos\Experte - Jugendpfl. zugeschnitten - klein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09" y="4161245"/>
              <a:ext cx="1517958" cy="647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5327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4275051226"/>
              </p:ext>
            </p:extLst>
          </p:nvPr>
        </p:nvGraphicFramePr>
        <p:xfrm>
          <a:off x="1403648" y="404664"/>
          <a:ext cx="6768752" cy="548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428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945293"/>
              </p:ext>
            </p:extLst>
          </p:nvPr>
        </p:nvGraphicFramePr>
        <p:xfrm>
          <a:off x="899591" y="3861048"/>
          <a:ext cx="1584176" cy="115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652702"/>
              </p:ext>
            </p:extLst>
          </p:nvPr>
        </p:nvGraphicFramePr>
        <p:xfrm>
          <a:off x="2699790" y="2277537"/>
          <a:ext cx="511256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950640" y="2564904"/>
            <a:ext cx="6912767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2">
                <a:lumMod val="20000"/>
                <a:lumOff val="80000"/>
              </a:schemeClr>
            </a:solidFill>
          </a:ln>
          <a:effectLst>
            <a:glow rad="12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2. Bürgerversammlung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899591" y="5229200"/>
            <a:ext cx="6912767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2">
                <a:lumMod val="20000"/>
                <a:lumOff val="80000"/>
              </a:schemeClr>
            </a:solidFill>
          </a:ln>
          <a:effectLst>
            <a:glow rad="12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3. Bürgerversammlung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950640" y="260648"/>
            <a:ext cx="6912767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2">
                <a:lumMod val="20000"/>
                <a:lumOff val="80000"/>
              </a:schemeClr>
            </a:solidFill>
          </a:ln>
          <a:effectLst>
            <a:glow rad="12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Bürgerversammlung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298780"/>
              </p:ext>
            </p:extLst>
          </p:nvPr>
        </p:nvGraphicFramePr>
        <p:xfrm>
          <a:off x="950640" y="836712"/>
          <a:ext cx="6912767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899590" y="5764123"/>
            <a:ext cx="6912767" cy="369332"/>
          </a:xfrm>
          <a:prstGeom prst="rect">
            <a:avLst/>
          </a:prstGeom>
          <a:solidFill>
            <a:schemeClr val="tx2">
              <a:lumMod val="90000"/>
            </a:schemeClr>
          </a:solidFill>
          <a:effectLst>
            <a:glow rad="12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Abschlussbericht / Integriertes Handlungskonzept</a:t>
            </a:r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feil nach rechts 12"/>
          <p:cNvSpPr/>
          <p:nvPr/>
        </p:nvSpPr>
        <p:spPr>
          <a:xfrm rot="10800000">
            <a:off x="8028384" y="3140966"/>
            <a:ext cx="1115616" cy="510687"/>
          </a:xfrm>
          <a:prstGeom prst="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>
            <a:off x="323528" y="3140968"/>
            <a:ext cx="1505872" cy="510687"/>
          </a:xfrm>
          <a:prstGeom prst="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110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224</Words>
  <Application>Microsoft Office PowerPoint</Application>
  <PresentationFormat>Bildschirmpräsentation (4:3)</PresentationFormat>
  <Paragraphs>75</Paragraphs>
  <Slides>12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</vt:lpstr>
      <vt:lpstr>PowerPoint-Präsentation</vt:lpstr>
      <vt:lpstr>Der Ablauf des Projektes - Ein Rückblick -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Annette</dc:creator>
  <cp:lastModifiedBy>Annette</cp:lastModifiedBy>
  <cp:revision>49</cp:revision>
  <cp:lastPrinted>2013-03-12T15:14:40Z</cp:lastPrinted>
  <dcterms:created xsi:type="dcterms:W3CDTF">2013-03-11T09:53:49Z</dcterms:created>
  <dcterms:modified xsi:type="dcterms:W3CDTF">2013-03-16T19:13:42Z</dcterms:modified>
</cp:coreProperties>
</file>