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18" r:id="rId2"/>
  </p:sldMasterIdLst>
  <p:notesMasterIdLst>
    <p:notesMasterId r:id="rId16"/>
  </p:notesMasterIdLst>
  <p:sldIdLst>
    <p:sldId id="281" r:id="rId3"/>
    <p:sldId id="319" r:id="rId4"/>
    <p:sldId id="315" r:id="rId5"/>
    <p:sldId id="268" r:id="rId6"/>
    <p:sldId id="309" r:id="rId7"/>
    <p:sldId id="307" r:id="rId8"/>
    <p:sldId id="296" r:id="rId9"/>
    <p:sldId id="325" r:id="rId10"/>
    <p:sldId id="330" r:id="rId11"/>
    <p:sldId id="334" r:id="rId12"/>
    <p:sldId id="337" r:id="rId13"/>
    <p:sldId id="338" r:id="rId14"/>
    <p:sldId id="33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B05"/>
    <a:srgbClr val="629DD1"/>
    <a:srgbClr val="42A4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8" autoAdjust="0"/>
    <p:restoredTop sz="98504" autoAdjust="0"/>
  </p:normalViewPr>
  <p:slideViewPr>
    <p:cSldViewPr>
      <p:cViewPr varScale="1">
        <p:scale>
          <a:sx n="87" d="100"/>
          <a:sy n="87" d="100"/>
        </p:scale>
        <p:origin x="-130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432"/>
    </p:cViewPr>
  </p:sorterViewPr>
  <p:notesViewPr>
    <p:cSldViewPr>
      <p:cViewPr varScale="1">
        <p:scale>
          <a:sx n="46" d="100"/>
          <a:sy n="46" d="100"/>
        </p:scale>
        <p:origin x="-25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C8424-9F4A-4F0C-895D-7049E29D93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8B980B-3B11-4DE8-91EB-8D6EB62C6B0E}">
      <dgm:prSet phldrT="[Text]" custT="1"/>
      <dgm:spPr/>
      <dgm:t>
        <a:bodyPr/>
        <a:lstStyle/>
        <a:p>
          <a:r>
            <a:rPr lang="de-DE" sz="1400" dirty="0" smtClean="0"/>
            <a:t>1. AG-Sitzung</a:t>
          </a:r>
          <a:endParaRPr lang="de-DE" sz="1400" dirty="0"/>
        </a:p>
      </dgm:t>
    </dgm:pt>
    <dgm:pt modelId="{EB231101-2AC7-4185-91B5-ADDD6EC64C13}" type="parTrans" cxnId="{BDA88C46-AFB2-4AA6-97E4-CDBD3FEAAC6C}">
      <dgm:prSet/>
      <dgm:spPr/>
      <dgm:t>
        <a:bodyPr/>
        <a:lstStyle/>
        <a:p>
          <a:endParaRPr lang="de-DE"/>
        </a:p>
      </dgm:t>
    </dgm:pt>
    <dgm:pt modelId="{542149E2-6B72-404B-8CDF-85D506B4F08A}" type="sibTrans" cxnId="{BDA88C46-AFB2-4AA6-97E4-CDBD3FEAAC6C}">
      <dgm:prSet/>
      <dgm:spPr/>
      <dgm:t>
        <a:bodyPr/>
        <a:lstStyle/>
        <a:p>
          <a:endParaRPr lang="de-DE"/>
        </a:p>
      </dgm:t>
    </dgm:pt>
    <dgm:pt modelId="{C988A36B-DFF1-4C4D-95B1-1575732DB75F}">
      <dgm:prSet phldrT="[Text]" custT="1"/>
      <dgm:spPr/>
      <dgm:t>
        <a:bodyPr/>
        <a:lstStyle/>
        <a:p>
          <a:r>
            <a:rPr lang="de-DE" sz="1400" dirty="0" smtClean="0"/>
            <a:t>2. AG-Sitzung</a:t>
          </a:r>
          <a:endParaRPr lang="de-DE" sz="1400" dirty="0"/>
        </a:p>
      </dgm:t>
    </dgm:pt>
    <dgm:pt modelId="{A5BB7F1F-428A-4851-B24F-A87D20F0A5E6}" type="parTrans" cxnId="{997AB1BA-3DA0-4C6C-87BB-388625A1FBF0}">
      <dgm:prSet/>
      <dgm:spPr/>
      <dgm:t>
        <a:bodyPr/>
        <a:lstStyle/>
        <a:p>
          <a:endParaRPr lang="de-DE"/>
        </a:p>
      </dgm:t>
    </dgm:pt>
    <dgm:pt modelId="{C3BB0749-B96F-4A9D-B01A-3DAC51BE096D}" type="sibTrans" cxnId="{997AB1BA-3DA0-4C6C-87BB-388625A1FBF0}">
      <dgm:prSet/>
      <dgm:spPr/>
      <dgm:t>
        <a:bodyPr/>
        <a:lstStyle/>
        <a:p>
          <a:endParaRPr lang="de-DE"/>
        </a:p>
      </dgm:t>
    </dgm:pt>
    <dgm:pt modelId="{1C4BA643-FEC4-41C8-8485-22EF7884DE9A}">
      <dgm:prSet phldrT="[Text]" custT="1"/>
      <dgm:spPr/>
      <dgm:t>
        <a:bodyPr/>
        <a:lstStyle/>
        <a:p>
          <a:r>
            <a:rPr lang="de-DE" sz="1400" dirty="0" smtClean="0"/>
            <a:t>3. AG-Sitzung</a:t>
          </a:r>
          <a:endParaRPr lang="de-DE" sz="1400" dirty="0"/>
        </a:p>
      </dgm:t>
    </dgm:pt>
    <dgm:pt modelId="{4CF52220-6CA9-4AF3-AD05-8C95284B14B0}" type="parTrans" cxnId="{EF70FDDE-E772-4074-9CB1-BD886118A6A6}">
      <dgm:prSet/>
      <dgm:spPr/>
      <dgm:t>
        <a:bodyPr/>
        <a:lstStyle/>
        <a:p>
          <a:endParaRPr lang="de-DE"/>
        </a:p>
      </dgm:t>
    </dgm:pt>
    <dgm:pt modelId="{4D4CFCAA-B35C-45FB-B532-C11242F33070}" type="sibTrans" cxnId="{EF70FDDE-E772-4074-9CB1-BD886118A6A6}">
      <dgm:prSet/>
      <dgm:spPr/>
      <dgm:t>
        <a:bodyPr/>
        <a:lstStyle/>
        <a:p>
          <a:endParaRPr lang="de-DE"/>
        </a:p>
      </dgm:t>
    </dgm:pt>
    <dgm:pt modelId="{C460C7F5-635F-427C-AE82-D21197564EC8}">
      <dgm:prSet phldrT="[Text]" custT="1"/>
      <dgm:spPr/>
      <dgm:t>
        <a:bodyPr/>
        <a:lstStyle/>
        <a:p>
          <a:r>
            <a:rPr lang="de-DE" sz="1400" dirty="0" smtClean="0"/>
            <a:t>4. AG-Sitzung</a:t>
          </a:r>
          <a:endParaRPr lang="de-DE" sz="1400" dirty="0"/>
        </a:p>
      </dgm:t>
    </dgm:pt>
    <dgm:pt modelId="{F815A0D7-FD34-462B-94D0-42ECEE57AAF5}" type="parTrans" cxnId="{0B4C2B5F-210C-46B9-991A-5D2601C14675}">
      <dgm:prSet/>
      <dgm:spPr/>
      <dgm:t>
        <a:bodyPr/>
        <a:lstStyle/>
        <a:p>
          <a:endParaRPr lang="de-DE"/>
        </a:p>
      </dgm:t>
    </dgm:pt>
    <dgm:pt modelId="{65177EFC-FA10-4AD0-AE8E-8DB3BDA29E94}" type="sibTrans" cxnId="{0B4C2B5F-210C-46B9-991A-5D2601C14675}">
      <dgm:prSet/>
      <dgm:spPr/>
      <dgm:t>
        <a:bodyPr/>
        <a:lstStyle/>
        <a:p>
          <a:endParaRPr lang="de-DE"/>
        </a:p>
      </dgm:t>
    </dgm:pt>
    <dgm:pt modelId="{F55940CE-72D3-4CB8-8D3E-27F27AFBFECB}" type="pres">
      <dgm:prSet presAssocID="{0D5C8424-9F4A-4F0C-895D-7049E29D93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9B6A824-5E85-46D6-9EA4-BB481FD9FB78}" type="pres">
      <dgm:prSet presAssocID="{978B980B-3B11-4DE8-91EB-8D6EB62C6B0E}" presName="comp" presStyleCnt="0"/>
      <dgm:spPr/>
    </dgm:pt>
    <dgm:pt modelId="{6C1758D5-AA12-4162-81A8-2A3CB0516485}" type="pres">
      <dgm:prSet presAssocID="{978B980B-3B11-4DE8-91EB-8D6EB62C6B0E}" presName="box" presStyleLbl="node1" presStyleIdx="0" presStyleCnt="4" custLinFactNeighborX="-327" custLinFactNeighborY="1082"/>
      <dgm:spPr/>
      <dgm:t>
        <a:bodyPr/>
        <a:lstStyle/>
        <a:p>
          <a:endParaRPr lang="de-DE"/>
        </a:p>
      </dgm:t>
    </dgm:pt>
    <dgm:pt modelId="{D583AB28-427A-4D44-806E-8F66024DE302}" type="pres">
      <dgm:prSet presAssocID="{978B980B-3B11-4DE8-91EB-8D6EB62C6B0E}" presName="img" presStyleLbl="fgImgPlace1" presStyleIdx="0" presStyleCnt="4" custFlipHor="1" custScaleX="22175" custLinFactNeighborX="-37544" custLinFactNeighborY="1618"/>
      <dgm:spPr/>
    </dgm:pt>
    <dgm:pt modelId="{2C324AAB-2D1C-440F-8CD9-6B2320AAF31E}" type="pres">
      <dgm:prSet presAssocID="{978B980B-3B11-4DE8-91EB-8D6EB62C6B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D1D7D9-777A-4777-98A2-B606D6C78E6D}" type="pres">
      <dgm:prSet presAssocID="{542149E2-6B72-404B-8CDF-85D506B4F08A}" presName="spacer" presStyleCnt="0"/>
      <dgm:spPr/>
    </dgm:pt>
    <dgm:pt modelId="{16FEDA92-6AD1-4447-A3B8-29D54C1E4CA0}" type="pres">
      <dgm:prSet presAssocID="{C988A36B-DFF1-4C4D-95B1-1575732DB75F}" presName="comp" presStyleCnt="0"/>
      <dgm:spPr/>
    </dgm:pt>
    <dgm:pt modelId="{2AD4EFCD-80F6-4186-AD7A-F8E87191986A}" type="pres">
      <dgm:prSet presAssocID="{C988A36B-DFF1-4C4D-95B1-1575732DB75F}" presName="box" presStyleLbl="node1" presStyleIdx="1" presStyleCnt="4" custLinFactNeighborX="-327" custLinFactNeighborY="3"/>
      <dgm:spPr/>
      <dgm:t>
        <a:bodyPr/>
        <a:lstStyle/>
        <a:p>
          <a:endParaRPr lang="de-DE"/>
        </a:p>
      </dgm:t>
    </dgm:pt>
    <dgm:pt modelId="{6AE2C02E-B006-4F6A-80F2-E7C8C9391408}" type="pres">
      <dgm:prSet presAssocID="{C988A36B-DFF1-4C4D-95B1-1575732DB75F}" presName="img" presStyleLbl="fgImgPlace1" presStyleIdx="1" presStyleCnt="4" custScaleX="19437" custLinFactNeighborX="-38913" custLinFactNeighborY="5292"/>
      <dgm:spPr/>
    </dgm:pt>
    <dgm:pt modelId="{6CF4179F-91AA-4D1B-93D5-7051305BA0E7}" type="pres">
      <dgm:prSet presAssocID="{C988A36B-DFF1-4C4D-95B1-1575732DB7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3829DD-95B2-4E87-B262-52F51C936779}" type="pres">
      <dgm:prSet presAssocID="{C3BB0749-B96F-4A9D-B01A-3DAC51BE096D}" presName="spacer" presStyleCnt="0"/>
      <dgm:spPr/>
    </dgm:pt>
    <dgm:pt modelId="{782435E6-ACA5-4BB9-B181-2D256226B81E}" type="pres">
      <dgm:prSet presAssocID="{1C4BA643-FEC4-41C8-8485-22EF7884DE9A}" presName="comp" presStyleCnt="0"/>
      <dgm:spPr/>
    </dgm:pt>
    <dgm:pt modelId="{249C7D45-4582-41B7-9058-E4FE00218B04}" type="pres">
      <dgm:prSet presAssocID="{1C4BA643-FEC4-41C8-8485-22EF7884DE9A}" presName="box" presStyleLbl="node1" presStyleIdx="2" presStyleCnt="4" custLinFactNeighborY="2877"/>
      <dgm:spPr/>
      <dgm:t>
        <a:bodyPr/>
        <a:lstStyle/>
        <a:p>
          <a:endParaRPr lang="de-DE"/>
        </a:p>
      </dgm:t>
    </dgm:pt>
    <dgm:pt modelId="{1B5F8CB5-6819-479A-9227-66FC64780541}" type="pres">
      <dgm:prSet presAssocID="{1C4BA643-FEC4-41C8-8485-22EF7884DE9A}" presName="img" presStyleLbl="fgImgPlace1" presStyleIdx="2" presStyleCnt="4" custScaleX="22175" custLinFactNeighborX="-37544" custLinFactNeighborY="-5151"/>
      <dgm:spPr/>
    </dgm:pt>
    <dgm:pt modelId="{6E2A3AE5-72D9-4682-AE4A-CEB814CB6498}" type="pres">
      <dgm:prSet presAssocID="{1C4BA643-FEC4-41C8-8485-22EF7884DE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BB89AA-9FEE-4657-A974-788E069FCA9C}" type="pres">
      <dgm:prSet presAssocID="{4D4CFCAA-B35C-45FB-B532-C11242F33070}" presName="spacer" presStyleCnt="0"/>
      <dgm:spPr/>
    </dgm:pt>
    <dgm:pt modelId="{46210EE5-9BFF-4711-A0AD-4F94F49547B3}" type="pres">
      <dgm:prSet presAssocID="{C460C7F5-635F-427C-AE82-D21197564EC8}" presName="comp" presStyleCnt="0"/>
      <dgm:spPr/>
    </dgm:pt>
    <dgm:pt modelId="{A56D6134-31B0-45CC-A3B5-8FDC04785546}" type="pres">
      <dgm:prSet presAssocID="{C460C7F5-635F-427C-AE82-D21197564EC8}" presName="box" presStyleLbl="node1" presStyleIdx="3" presStyleCnt="4"/>
      <dgm:spPr/>
      <dgm:t>
        <a:bodyPr/>
        <a:lstStyle/>
        <a:p>
          <a:endParaRPr lang="de-DE"/>
        </a:p>
      </dgm:t>
    </dgm:pt>
    <dgm:pt modelId="{2758B6C5-0B97-4FDC-8CC2-0AA450051C7C}" type="pres">
      <dgm:prSet presAssocID="{C460C7F5-635F-427C-AE82-D21197564EC8}" presName="img" presStyleLbl="fgImgPlace1" presStyleIdx="3" presStyleCnt="4" custScaleX="22175" custLinFactNeighborX="-37544" custLinFactNeighborY="-1476"/>
      <dgm:spPr/>
    </dgm:pt>
    <dgm:pt modelId="{BFA24A88-2101-4145-82E6-5614EC92A7A1}" type="pres">
      <dgm:prSet presAssocID="{C460C7F5-635F-427C-AE82-D21197564EC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1A4CA6-A880-4A1E-B7CB-FB6AAA7E0A8F}" type="presOf" srcId="{0D5C8424-9F4A-4F0C-895D-7049E29D9393}" destId="{F55940CE-72D3-4CB8-8D3E-27F27AFBFECB}" srcOrd="0" destOrd="0" presId="urn:microsoft.com/office/officeart/2005/8/layout/vList4"/>
    <dgm:cxn modelId="{CA5B2B8F-AE7D-4ABE-AC13-E8655BB0FD38}" type="presOf" srcId="{1C4BA643-FEC4-41C8-8485-22EF7884DE9A}" destId="{6E2A3AE5-72D9-4682-AE4A-CEB814CB6498}" srcOrd="1" destOrd="0" presId="urn:microsoft.com/office/officeart/2005/8/layout/vList4"/>
    <dgm:cxn modelId="{0B4C2B5F-210C-46B9-991A-5D2601C14675}" srcId="{0D5C8424-9F4A-4F0C-895D-7049E29D9393}" destId="{C460C7F5-635F-427C-AE82-D21197564EC8}" srcOrd="3" destOrd="0" parTransId="{F815A0D7-FD34-462B-94D0-42ECEE57AAF5}" sibTransId="{65177EFC-FA10-4AD0-AE8E-8DB3BDA29E94}"/>
    <dgm:cxn modelId="{1E53AAD8-D324-4155-9984-CEA09560144A}" type="presOf" srcId="{C988A36B-DFF1-4C4D-95B1-1575732DB75F}" destId="{2AD4EFCD-80F6-4186-AD7A-F8E87191986A}" srcOrd="0" destOrd="0" presId="urn:microsoft.com/office/officeart/2005/8/layout/vList4"/>
    <dgm:cxn modelId="{EF70FDDE-E772-4074-9CB1-BD886118A6A6}" srcId="{0D5C8424-9F4A-4F0C-895D-7049E29D9393}" destId="{1C4BA643-FEC4-41C8-8485-22EF7884DE9A}" srcOrd="2" destOrd="0" parTransId="{4CF52220-6CA9-4AF3-AD05-8C95284B14B0}" sibTransId="{4D4CFCAA-B35C-45FB-B532-C11242F33070}"/>
    <dgm:cxn modelId="{4C381894-0A3C-45CC-A993-E7796A3C6C6A}" type="presOf" srcId="{978B980B-3B11-4DE8-91EB-8D6EB62C6B0E}" destId="{6C1758D5-AA12-4162-81A8-2A3CB0516485}" srcOrd="0" destOrd="0" presId="urn:microsoft.com/office/officeart/2005/8/layout/vList4"/>
    <dgm:cxn modelId="{BDA88C46-AFB2-4AA6-97E4-CDBD3FEAAC6C}" srcId="{0D5C8424-9F4A-4F0C-895D-7049E29D9393}" destId="{978B980B-3B11-4DE8-91EB-8D6EB62C6B0E}" srcOrd="0" destOrd="0" parTransId="{EB231101-2AC7-4185-91B5-ADDD6EC64C13}" sibTransId="{542149E2-6B72-404B-8CDF-85D506B4F08A}"/>
    <dgm:cxn modelId="{8EE6D038-24B3-45D9-AD6E-6EE072CBD71B}" type="presOf" srcId="{978B980B-3B11-4DE8-91EB-8D6EB62C6B0E}" destId="{2C324AAB-2D1C-440F-8CD9-6B2320AAF31E}" srcOrd="1" destOrd="0" presId="urn:microsoft.com/office/officeart/2005/8/layout/vList4"/>
    <dgm:cxn modelId="{920CE289-3013-4316-A82F-715A0F94D84B}" type="presOf" srcId="{C460C7F5-635F-427C-AE82-D21197564EC8}" destId="{A56D6134-31B0-45CC-A3B5-8FDC04785546}" srcOrd="0" destOrd="0" presId="urn:microsoft.com/office/officeart/2005/8/layout/vList4"/>
    <dgm:cxn modelId="{24022482-9649-4CC7-BA67-BF8616C6529A}" type="presOf" srcId="{1C4BA643-FEC4-41C8-8485-22EF7884DE9A}" destId="{249C7D45-4582-41B7-9058-E4FE00218B04}" srcOrd="0" destOrd="0" presId="urn:microsoft.com/office/officeart/2005/8/layout/vList4"/>
    <dgm:cxn modelId="{59C1D86E-B9A5-426F-BB01-9721D4B577BC}" type="presOf" srcId="{C988A36B-DFF1-4C4D-95B1-1575732DB75F}" destId="{6CF4179F-91AA-4D1B-93D5-7051305BA0E7}" srcOrd="1" destOrd="0" presId="urn:microsoft.com/office/officeart/2005/8/layout/vList4"/>
    <dgm:cxn modelId="{997AB1BA-3DA0-4C6C-87BB-388625A1FBF0}" srcId="{0D5C8424-9F4A-4F0C-895D-7049E29D9393}" destId="{C988A36B-DFF1-4C4D-95B1-1575732DB75F}" srcOrd="1" destOrd="0" parTransId="{A5BB7F1F-428A-4851-B24F-A87D20F0A5E6}" sibTransId="{C3BB0749-B96F-4A9D-B01A-3DAC51BE096D}"/>
    <dgm:cxn modelId="{6925DAB5-40AA-4BEC-8145-D14F96BD5F9C}" type="presOf" srcId="{C460C7F5-635F-427C-AE82-D21197564EC8}" destId="{BFA24A88-2101-4145-82E6-5614EC92A7A1}" srcOrd="1" destOrd="0" presId="urn:microsoft.com/office/officeart/2005/8/layout/vList4"/>
    <dgm:cxn modelId="{7131A17D-C481-431B-A957-5F4D9E9FE752}" type="presParOf" srcId="{F55940CE-72D3-4CB8-8D3E-27F27AFBFECB}" destId="{B9B6A824-5E85-46D6-9EA4-BB481FD9FB78}" srcOrd="0" destOrd="0" presId="urn:microsoft.com/office/officeart/2005/8/layout/vList4"/>
    <dgm:cxn modelId="{44117F94-F2FC-449A-87FF-3153897B36C9}" type="presParOf" srcId="{B9B6A824-5E85-46D6-9EA4-BB481FD9FB78}" destId="{6C1758D5-AA12-4162-81A8-2A3CB0516485}" srcOrd="0" destOrd="0" presId="urn:microsoft.com/office/officeart/2005/8/layout/vList4"/>
    <dgm:cxn modelId="{A67FC91A-05D7-471B-A754-ADBB6BA01E16}" type="presParOf" srcId="{B9B6A824-5E85-46D6-9EA4-BB481FD9FB78}" destId="{D583AB28-427A-4D44-806E-8F66024DE302}" srcOrd="1" destOrd="0" presId="urn:microsoft.com/office/officeart/2005/8/layout/vList4"/>
    <dgm:cxn modelId="{D76FF6FD-CDE2-4101-816F-6751BBD46AB1}" type="presParOf" srcId="{B9B6A824-5E85-46D6-9EA4-BB481FD9FB78}" destId="{2C324AAB-2D1C-440F-8CD9-6B2320AAF31E}" srcOrd="2" destOrd="0" presId="urn:microsoft.com/office/officeart/2005/8/layout/vList4"/>
    <dgm:cxn modelId="{964E1020-E75F-4638-99DF-AFDCB543444A}" type="presParOf" srcId="{F55940CE-72D3-4CB8-8D3E-27F27AFBFECB}" destId="{24D1D7D9-777A-4777-98A2-B606D6C78E6D}" srcOrd="1" destOrd="0" presId="urn:microsoft.com/office/officeart/2005/8/layout/vList4"/>
    <dgm:cxn modelId="{92E71438-B35C-4980-993A-1E86DA721723}" type="presParOf" srcId="{F55940CE-72D3-4CB8-8D3E-27F27AFBFECB}" destId="{16FEDA92-6AD1-4447-A3B8-29D54C1E4CA0}" srcOrd="2" destOrd="0" presId="urn:microsoft.com/office/officeart/2005/8/layout/vList4"/>
    <dgm:cxn modelId="{48B3ECF8-82EC-48D7-97C9-3B54057112DB}" type="presParOf" srcId="{16FEDA92-6AD1-4447-A3B8-29D54C1E4CA0}" destId="{2AD4EFCD-80F6-4186-AD7A-F8E87191986A}" srcOrd="0" destOrd="0" presId="urn:microsoft.com/office/officeart/2005/8/layout/vList4"/>
    <dgm:cxn modelId="{5B02AB1E-C365-40F1-83AD-CDDCA2443E1D}" type="presParOf" srcId="{16FEDA92-6AD1-4447-A3B8-29D54C1E4CA0}" destId="{6AE2C02E-B006-4F6A-80F2-E7C8C9391408}" srcOrd="1" destOrd="0" presId="urn:microsoft.com/office/officeart/2005/8/layout/vList4"/>
    <dgm:cxn modelId="{A2E08E45-2771-4605-B1DD-91648A541E9A}" type="presParOf" srcId="{16FEDA92-6AD1-4447-A3B8-29D54C1E4CA0}" destId="{6CF4179F-91AA-4D1B-93D5-7051305BA0E7}" srcOrd="2" destOrd="0" presId="urn:microsoft.com/office/officeart/2005/8/layout/vList4"/>
    <dgm:cxn modelId="{B9031302-CA9C-4DA7-8A78-EE094AD2DA92}" type="presParOf" srcId="{F55940CE-72D3-4CB8-8D3E-27F27AFBFECB}" destId="{3E3829DD-95B2-4E87-B262-52F51C936779}" srcOrd="3" destOrd="0" presId="urn:microsoft.com/office/officeart/2005/8/layout/vList4"/>
    <dgm:cxn modelId="{ABB29EF4-99D2-4F21-BE4F-C2A72755BA95}" type="presParOf" srcId="{F55940CE-72D3-4CB8-8D3E-27F27AFBFECB}" destId="{782435E6-ACA5-4BB9-B181-2D256226B81E}" srcOrd="4" destOrd="0" presId="urn:microsoft.com/office/officeart/2005/8/layout/vList4"/>
    <dgm:cxn modelId="{E32409B4-0C79-42CE-94A6-D478344F1403}" type="presParOf" srcId="{782435E6-ACA5-4BB9-B181-2D256226B81E}" destId="{249C7D45-4582-41B7-9058-E4FE00218B04}" srcOrd="0" destOrd="0" presId="urn:microsoft.com/office/officeart/2005/8/layout/vList4"/>
    <dgm:cxn modelId="{FB066D3A-5CF3-4F45-9C01-29AE206CAC97}" type="presParOf" srcId="{782435E6-ACA5-4BB9-B181-2D256226B81E}" destId="{1B5F8CB5-6819-479A-9227-66FC64780541}" srcOrd="1" destOrd="0" presId="urn:microsoft.com/office/officeart/2005/8/layout/vList4"/>
    <dgm:cxn modelId="{F579A0E1-C9B5-43D1-ABC7-2F16350EB962}" type="presParOf" srcId="{782435E6-ACA5-4BB9-B181-2D256226B81E}" destId="{6E2A3AE5-72D9-4682-AE4A-CEB814CB6498}" srcOrd="2" destOrd="0" presId="urn:microsoft.com/office/officeart/2005/8/layout/vList4"/>
    <dgm:cxn modelId="{9309779C-CD94-4D25-B438-9E8ECBA54C57}" type="presParOf" srcId="{F55940CE-72D3-4CB8-8D3E-27F27AFBFECB}" destId="{CEBB89AA-9FEE-4657-A974-788E069FCA9C}" srcOrd="5" destOrd="0" presId="urn:microsoft.com/office/officeart/2005/8/layout/vList4"/>
    <dgm:cxn modelId="{5500603C-2E22-4509-B841-925684477CA8}" type="presParOf" srcId="{F55940CE-72D3-4CB8-8D3E-27F27AFBFECB}" destId="{46210EE5-9BFF-4711-A0AD-4F94F49547B3}" srcOrd="6" destOrd="0" presId="urn:microsoft.com/office/officeart/2005/8/layout/vList4"/>
    <dgm:cxn modelId="{D52B3BF6-266E-467A-8592-53561E1B7969}" type="presParOf" srcId="{46210EE5-9BFF-4711-A0AD-4F94F49547B3}" destId="{A56D6134-31B0-45CC-A3B5-8FDC04785546}" srcOrd="0" destOrd="0" presId="urn:microsoft.com/office/officeart/2005/8/layout/vList4"/>
    <dgm:cxn modelId="{7C80BEAD-DEFD-44BC-99DB-E9C6A643B4CD}" type="presParOf" srcId="{46210EE5-9BFF-4711-A0AD-4F94F49547B3}" destId="{2758B6C5-0B97-4FDC-8CC2-0AA450051C7C}" srcOrd="1" destOrd="0" presId="urn:microsoft.com/office/officeart/2005/8/layout/vList4"/>
    <dgm:cxn modelId="{9308CF39-8FD5-4555-844A-D66EDA49AE1B}" type="presParOf" srcId="{46210EE5-9BFF-4711-A0AD-4F94F49547B3}" destId="{BFA24A88-2101-4145-82E6-5614EC92A7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57F77-8405-45AD-88CC-5615C550AD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18E209-FB5B-4349-A862-8C586FDAAACA}">
      <dgm:prSet phldrT="[Text]"/>
      <dgm:spPr/>
      <dgm:t>
        <a:bodyPr/>
        <a:lstStyle/>
        <a:p>
          <a:r>
            <a:rPr lang="de-DE" dirty="0" smtClean="0"/>
            <a:t>AG 1</a:t>
          </a:r>
          <a:endParaRPr lang="de-DE" dirty="0"/>
        </a:p>
      </dgm:t>
    </dgm:pt>
    <dgm:pt modelId="{D3C6731C-EA09-4E30-80EA-EF9A1679C23D}" type="parTrans" cxnId="{3EE7ABC9-F8D8-4D8A-9C0C-19DD5D00D86D}">
      <dgm:prSet/>
      <dgm:spPr/>
      <dgm:t>
        <a:bodyPr/>
        <a:lstStyle/>
        <a:p>
          <a:endParaRPr lang="de-DE"/>
        </a:p>
      </dgm:t>
    </dgm:pt>
    <dgm:pt modelId="{93D4202B-477F-4B56-AE09-36079F1D45BB}" type="sibTrans" cxnId="{3EE7ABC9-F8D8-4D8A-9C0C-19DD5D00D86D}">
      <dgm:prSet/>
      <dgm:spPr/>
      <dgm:t>
        <a:bodyPr/>
        <a:lstStyle/>
        <a:p>
          <a:endParaRPr lang="de-DE"/>
        </a:p>
      </dgm:t>
    </dgm:pt>
    <dgm:pt modelId="{6B4A6DDF-24D5-4C07-B047-3CB1C4931854}">
      <dgm:prSet phldrT="[Text]" phldr="1"/>
      <dgm:spPr/>
      <dgm:t>
        <a:bodyPr/>
        <a:lstStyle/>
        <a:p>
          <a:endParaRPr lang="de-DE" dirty="0"/>
        </a:p>
      </dgm:t>
    </dgm:pt>
    <dgm:pt modelId="{7C29C09F-6AE4-4074-BA8D-08A53265C05C}" type="parTrans" cxnId="{8BF915DE-04BC-40CD-94FF-26063984A440}">
      <dgm:prSet/>
      <dgm:spPr/>
      <dgm:t>
        <a:bodyPr/>
        <a:lstStyle/>
        <a:p>
          <a:endParaRPr lang="de-DE"/>
        </a:p>
      </dgm:t>
    </dgm:pt>
    <dgm:pt modelId="{3D3BEBE1-75B3-467B-BE5D-3EE4F144089B}" type="sibTrans" cxnId="{8BF915DE-04BC-40CD-94FF-26063984A440}">
      <dgm:prSet/>
      <dgm:spPr/>
      <dgm:t>
        <a:bodyPr/>
        <a:lstStyle/>
        <a:p>
          <a:endParaRPr lang="de-DE"/>
        </a:p>
      </dgm:t>
    </dgm:pt>
    <dgm:pt modelId="{FC708EB1-B714-47A2-B31E-9C21BCD7FDC6}">
      <dgm:prSet phldrT="[Text]"/>
      <dgm:spPr/>
      <dgm:t>
        <a:bodyPr/>
        <a:lstStyle/>
        <a:p>
          <a:r>
            <a:rPr lang="de-DE" dirty="0" smtClean="0"/>
            <a:t>AG 2</a:t>
          </a:r>
          <a:endParaRPr lang="de-DE" dirty="0"/>
        </a:p>
      </dgm:t>
    </dgm:pt>
    <dgm:pt modelId="{9A054440-90AC-4A02-BAB1-E8D0D4D2C2D5}" type="parTrans" cxnId="{D968636A-7D1B-42BA-8B40-CC077DCA3FF6}">
      <dgm:prSet/>
      <dgm:spPr/>
      <dgm:t>
        <a:bodyPr/>
        <a:lstStyle/>
        <a:p>
          <a:endParaRPr lang="de-DE"/>
        </a:p>
      </dgm:t>
    </dgm:pt>
    <dgm:pt modelId="{EDDD57E4-FE33-49B4-BA4F-F139A15E3FF2}" type="sibTrans" cxnId="{D968636A-7D1B-42BA-8B40-CC077DCA3FF6}">
      <dgm:prSet/>
      <dgm:spPr/>
      <dgm:t>
        <a:bodyPr/>
        <a:lstStyle/>
        <a:p>
          <a:endParaRPr lang="de-DE"/>
        </a:p>
      </dgm:t>
    </dgm:pt>
    <dgm:pt modelId="{25BCBA90-6ACA-4B58-8B65-7ADA5C012969}">
      <dgm:prSet phldrT="[Text]" phldr="1"/>
      <dgm:spPr/>
      <dgm:t>
        <a:bodyPr/>
        <a:lstStyle/>
        <a:p>
          <a:endParaRPr lang="de-DE" dirty="0"/>
        </a:p>
      </dgm:t>
    </dgm:pt>
    <dgm:pt modelId="{B5A54897-26E2-4719-ABD4-B6BE5CF138C9}" type="parTrans" cxnId="{E1EF220A-07C0-41CE-ADD8-A06211B33556}">
      <dgm:prSet/>
      <dgm:spPr/>
      <dgm:t>
        <a:bodyPr/>
        <a:lstStyle/>
        <a:p>
          <a:endParaRPr lang="de-DE"/>
        </a:p>
      </dgm:t>
    </dgm:pt>
    <dgm:pt modelId="{78D2A71C-664B-4F4B-A256-55DF7F6AA96F}" type="sibTrans" cxnId="{E1EF220A-07C0-41CE-ADD8-A06211B33556}">
      <dgm:prSet/>
      <dgm:spPr/>
      <dgm:t>
        <a:bodyPr/>
        <a:lstStyle/>
        <a:p>
          <a:endParaRPr lang="de-DE"/>
        </a:p>
      </dgm:t>
    </dgm:pt>
    <dgm:pt modelId="{EFC1F20D-5EEC-42DB-B96A-F9C833C2C1D3}">
      <dgm:prSet phldrT="[Text]"/>
      <dgm:spPr/>
      <dgm:t>
        <a:bodyPr/>
        <a:lstStyle/>
        <a:p>
          <a:r>
            <a:rPr lang="de-DE" dirty="0" smtClean="0"/>
            <a:t>AG 3</a:t>
          </a:r>
          <a:endParaRPr lang="de-DE" dirty="0"/>
        </a:p>
      </dgm:t>
    </dgm:pt>
    <dgm:pt modelId="{AB78E3AF-6CA1-4FCB-9CCA-4A8C5B8D2ECB}" type="parTrans" cxnId="{5D4937B3-F4C9-451B-88F8-A11F6477D317}">
      <dgm:prSet/>
      <dgm:spPr/>
      <dgm:t>
        <a:bodyPr/>
        <a:lstStyle/>
        <a:p>
          <a:endParaRPr lang="de-DE"/>
        </a:p>
      </dgm:t>
    </dgm:pt>
    <dgm:pt modelId="{D0FBF985-C5C8-4AEE-A5D0-24A6A0A79DE0}" type="sibTrans" cxnId="{5D4937B3-F4C9-451B-88F8-A11F6477D317}">
      <dgm:prSet/>
      <dgm:spPr/>
      <dgm:t>
        <a:bodyPr/>
        <a:lstStyle/>
        <a:p>
          <a:endParaRPr lang="de-DE"/>
        </a:p>
      </dgm:t>
    </dgm:pt>
    <dgm:pt modelId="{C7694CBA-2965-411B-B321-9969B1AA6ED4}">
      <dgm:prSet phldrT="[Text]" phldr="1"/>
      <dgm:spPr/>
      <dgm:t>
        <a:bodyPr/>
        <a:lstStyle/>
        <a:p>
          <a:endParaRPr lang="de-DE" dirty="0"/>
        </a:p>
      </dgm:t>
    </dgm:pt>
    <dgm:pt modelId="{41B33596-DE37-4797-A53D-CF87CF60C4BE}" type="parTrans" cxnId="{750F68C7-9440-4017-A3E2-5976E4227C77}">
      <dgm:prSet/>
      <dgm:spPr/>
      <dgm:t>
        <a:bodyPr/>
        <a:lstStyle/>
        <a:p>
          <a:endParaRPr lang="de-DE"/>
        </a:p>
      </dgm:t>
    </dgm:pt>
    <dgm:pt modelId="{A4F7115C-6DC1-4DAC-9EF5-00F703A74E48}" type="sibTrans" cxnId="{750F68C7-9440-4017-A3E2-5976E4227C77}">
      <dgm:prSet/>
      <dgm:spPr/>
      <dgm:t>
        <a:bodyPr/>
        <a:lstStyle/>
        <a:p>
          <a:endParaRPr lang="de-DE"/>
        </a:p>
      </dgm:t>
    </dgm:pt>
    <dgm:pt modelId="{7142323B-00BB-46DC-82D3-9B9C38C04B95}">
      <dgm:prSet phldrT="[Text]" phldr="1"/>
      <dgm:spPr/>
      <dgm:t>
        <a:bodyPr/>
        <a:lstStyle/>
        <a:p>
          <a:endParaRPr lang="de-DE" dirty="0"/>
        </a:p>
      </dgm:t>
    </dgm:pt>
    <dgm:pt modelId="{EF2124C1-1103-4C9A-B593-275502968488}" type="parTrans" cxnId="{520F034D-23C7-49CF-9EBE-9020F5881BBB}">
      <dgm:prSet/>
      <dgm:spPr/>
      <dgm:t>
        <a:bodyPr/>
        <a:lstStyle/>
        <a:p>
          <a:endParaRPr lang="de-DE"/>
        </a:p>
      </dgm:t>
    </dgm:pt>
    <dgm:pt modelId="{783EDABF-97B2-4071-992B-30BCDFDB632D}" type="sibTrans" cxnId="{520F034D-23C7-49CF-9EBE-9020F5881BBB}">
      <dgm:prSet/>
      <dgm:spPr/>
      <dgm:t>
        <a:bodyPr/>
        <a:lstStyle/>
        <a:p>
          <a:endParaRPr lang="de-DE"/>
        </a:p>
      </dgm:t>
    </dgm:pt>
    <dgm:pt modelId="{5331C1F9-7876-4AFA-A0F2-8ABD47E78270}">
      <dgm:prSet phldrT="[Text]" phldr="1"/>
      <dgm:spPr/>
      <dgm:t>
        <a:bodyPr/>
        <a:lstStyle/>
        <a:p>
          <a:endParaRPr lang="de-DE" dirty="0"/>
        </a:p>
      </dgm:t>
    </dgm:pt>
    <dgm:pt modelId="{9CF2C14D-40BD-468E-986B-456EF20126FA}" type="parTrans" cxnId="{4D480ABF-586F-4849-BBD3-618BCF00FBB4}">
      <dgm:prSet/>
      <dgm:spPr/>
      <dgm:t>
        <a:bodyPr/>
        <a:lstStyle/>
        <a:p>
          <a:endParaRPr lang="de-DE"/>
        </a:p>
      </dgm:t>
    </dgm:pt>
    <dgm:pt modelId="{A3E163A1-56A4-405F-9D91-1B5101E0D56D}" type="sibTrans" cxnId="{4D480ABF-586F-4849-BBD3-618BCF00FBB4}">
      <dgm:prSet/>
      <dgm:spPr/>
      <dgm:t>
        <a:bodyPr/>
        <a:lstStyle/>
        <a:p>
          <a:endParaRPr lang="de-DE"/>
        </a:p>
      </dgm:t>
    </dgm:pt>
    <dgm:pt modelId="{1D3EA460-FAD4-4612-9CD1-14BD599805CB}">
      <dgm:prSet phldrT="[Text]" phldr="1"/>
      <dgm:spPr/>
      <dgm:t>
        <a:bodyPr/>
        <a:lstStyle/>
        <a:p>
          <a:endParaRPr lang="de-DE" dirty="0"/>
        </a:p>
      </dgm:t>
    </dgm:pt>
    <dgm:pt modelId="{E46B8E57-3A8D-4182-8BCA-55E30892BA0C}" type="parTrans" cxnId="{5E59A3F0-A698-4F38-BCBC-AB9981D4314A}">
      <dgm:prSet/>
      <dgm:spPr/>
      <dgm:t>
        <a:bodyPr/>
        <a:lstStyle/>
        <a:p>
          <a:endParaRPr lang="de-DE"/>
        </a:p>
      </dgm:t>
    </dgm:pt>
    <dgm:pt modelId="{B9CE7B52-AB58-4E72-B01C-9C0794C59903}" type="sibTrans" cxnId="{5E59A3F0-A698-4F38-BCBC-AB9981D4314A}">
      <dgm:prSet/>
      <dgm:spPr/>
      <dgm:t>
        <a:bodyPr/>
        <a:lstStyle/>
        <a:p>
          <a:endParaRPr lang="de-DE"/>
        </a:p>
      </dgm:t>
    </dgm:pt>
    <dgm:pt modelId="{1755F60C-E8FF-48DC-9A34-CFB614D09F45}">
      <dgm:prSet phldrT="[Text]" phldr="1"/>
      <dgm:spPr/>
      <dgm:t>
        <a:bodyPr/>
        <a:lstStyle/>
        <a:p>
          <a:endParaRPr lang="de-DE" dirty="0"/>
        </a:p>
      </dgm:t>
    </dgm:pt>
    <dgm:pt modelId="{B4BB4278-FDD2-4DBC-B207-B1E6682DB3F7}" type="parTrans" cxnId="{E5F7C789-05F5-4BB8-B45E-534E35119D46}">
      <dgm:prSet/>
      <dgm:spPr/>
      <dgm:t>
        <a:bodyPr/>
        <a:lstStyle/>
        <a:p>
          <a:endParaRPr lang="de-DE"/>
        </a:p>
      </dgm:t>
    </dgm:pt>
    <dgm:pt modelId="{0ABD43B0-6F61-4931-914F-9811FE485C29}" type="sibTrans" cxnId="{E5F7C789-05F5-4BB8-B45E-534E35119D46}">
      <dgm:prSet/>
      <dgm:spPr/>
      <dgm:t>
        <a:bodyPr/>
        <a:lstStyle/>
        <a:p>
          <a:endParaRPr lang="de-DE"/>
        </a:p>
      </dgm:t>
    </dgm:pt>
    <dgm:pt modelId="{03662870-DC1B-43F9-9083-C8886C97EF4B}">
      <dgm:prSet phldrT="[Text]" phldr="1"/>
      <dgm:spPr/>
      <dgm:t>
        <a:bodyPr/>
        <a:lstStyle/>
        <a:p>
          <a:endParaRPr lang="de-DE" dirty="0"/>
        </a:p>
      </dgm:t>
    </dgm:pt>
    <dgm:pt modelId="{A57B5A89-995A-47F4-826D-D015D984CD20}" type="parTrans" cxnId="{3DB2FABC-ED3D-49DD-AD80-B03897AAEC75}">
      <dgm:prSet/>
      <dgm:spPr/>
      <dgm:t>
        <a:bodyPr/>
        <a:lstStyle/>
        <a:p>
          <a:endParaRPr lang="de-DE"/>
        </a:p>
      </dgm:t>
    </dgm:pt>
    <dgm:pt modelId="{8550F436-C352-46AD-93CB-457382D12437}" type="sibTrans" cxnId="{3DB2FABC-ED3D-49DD-AD80-B03897AAEC75}">
      <dgm:prSet/>
      <dgm:spPr/>
      <dgm:t>
        <a:bodyPr/>
        <a:lstStyle/>
        <a:p>
          <a:endParaRPr lang="de-DE"/>
        </a:p>
      </dgm:t>
    </dgm:pt>
    <dgm:pt modelId="{3CC8474E-0B54-46A1-A78F-403A34CD5F59}" type="pres">
      <dgm:prSet presAssocID="{2E157F77-8405-45AD-88CC-5615C550A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16BBC4-30D9-490C-9BA1-687A22383D6E}" type="pres">
      <dgm:prSet presAssocID="{1618E209-FB5B-4349-A862-8C586FDAAACA}" presName="composite" presStyleCnt="0"/>
      <dgm:spPr/>
    </dgm:pt>
    <dgm:pt modelId="{C49BB1FC-4ED1-434E-8835-15181F2F08D3}" type="pres">
      <dgm:prSet presAssocID="{1618E209-FB5B-4349-A862-8C586FDAAACA}" presName="parTx" presStyleLbl="alignNode1" presStyleIdx="0" presStyleCnt="3" custLinFactNeighborX="-4725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6C72C3-2BB4-4436-80A3-774748EE5343}" type="pres">
      <dgm:prSet presAssocID="{1618E209-FB5B-4349-A862-8C586FDAAACA}" presName="desTx" presStyleLbl="alignAccFollowNode1" presStyleIdx="0" presStyleCnt="3" custScaleY="103759" custLinFactNeighborX="886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94870E-405D-4C6B-B3EB-8236F9653F2F}" type="pres">
      <dgm:prSet presAssocID="{93D4202B-477F-4B56-AE09-36079F1D45BB}" presName="space" presStyleCnt="0"/>
      <dgm:spPr/>
    </dgm:pt>
    <dgm:pt modelId="{C30C3E68-21D2-4828-84F9-BCF75C9B5198}" type="pres">
      <dgm:prSet presAssocID="{FC708EB1-B714-47A2-B31E-9C21BCD7FDC6}" presName="composite" presStyleCnt="0"/>
      <dgm:spPr/>
    </dgm:pt>
    <dgm:pt modelId="{7AE92E5B-90C8-4ECA-8F2D-A9DFB0FA3149}" type="pres">
      <dgm:prSet presAssocID="{FC708EB1-B714-47A2-B31E-9C21BCD7FDC6}" presName="parTx" presStyleLbl="alignNode1" presStyleIdx="1" presStyleCnt="3" custLinFactNeighborX="1463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CE8792-C74A-43C0-B057-76F321250B9C}" type="pres">
      <dgm:prSet presAssocID="{FC708EB1-B714-47A2-B31E-9C21BCD7FDC6}" presName="desTx" presStyleLbl="alignAccFollowNode1" presStyleIdx="1" presStyleCnt="3" custScaleY="103759" custLinFactNeighborX="-103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77DBD0-0E63-459F-999F-C962E8362E36}" type="pres">
      <dgm:prSet presAssocID="{EDDD57E4-FE33-49B4-BA4F-F139A15E3FF2}" presName="space" presStyleCnt="0"/>
      <dgm:spPr/>
    </dgm:pt>
    <dgm:pt modelId="{94181C3F-FED3-4775-8796-EDDF595BC8EB}" type="pres">
      <dgm:prSet presAssocID="{EFC1F20D-5EEC-42DB-B96A-F9C833C2C1D3}" presName="composite" presStyleCnt="0"/>
      <dgm:spPr/>
    </dgm:pt>
    <dgm:pt modelId="{6A58E10E-4888-4E1D-990D-0364FC5301E4}" type="pres">
      <dgm:prSet presAssocID="{EFC1F20D-5EEC-42DB-B96A-F9C833C2C1D3}" presName="parTx" presStyleLbl="alignNode1" presStyleIdx="2" presStyleCnt="3" custLinFactNeighborX="-1595" custLinFactNeighborY="1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8BDA32-6CAE-4696-AF3A-310ED921F452}" type="pres">
      <dgm:prSet presAssocID="{EFC1F20D-5EEC-42DB-B96A-F9C833C2C1D3}" presName="desTx" presStyleLbl="alignAccFollowNode1" presStyleIdx="2" presStyleCnt="3" custScaleY="103759" custLinFactNeighborX="-103" custLinFactNeighborY="25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E9E3CF-D497-46CE-B6EB-A2077BA2A0E1}" type="presOf" srcId="{2E157F77-8405-45AD-88CC-5615C550AD1F}" destId="{3CC8474E-0B54-46A1-A78F-403A34CD5F59}" srcOrd="0" destOrd="0" presId="urn:microsoft.com/office/officeart/2005/8/layout/hList1"/>
    <dgm:cxn modelId="{E1EF220A-07C0-41CE-ADD8-A06211B33556}" srcId="{FC708EB1-B714-47A2-B31E-9C21BCD7FDC6}" destId="{25BCBA90-6ACA-4B58-8B65-7ADA5C012969}" srcOrd="0" destOrd="0" parTransId="{B5A54897-26E2-4719-ABD4-B6BE5CF138C9}" sibTransId="{78D2A71C-664B-4F4B-A256-55DF7F6AA96F}"/>
    <dgm:cxn modelId="{738008A9-304C-4A2E-817F-B154592F2220}" type="presOf" srcId="{03662870-DC1B-43F9-9083-C8886C97EF4B}" destId="{608BDA32-6CAE-4696-AF3A-310ED921F452}" srcOrd="0" destOrd="2" presId="urn:microsoft.com/office/officeart/2005/8/layout/hList1"/>
    <dgm:cxn modelId="{5D4937B3-F4C9-451B-88F8-A11F6477D317}" srcId="{2E157F77-8405-45AD-88CC-5615C550AD1F}" destId="{EFC1F20D-5EEC-42DB-B96A-F9C833C2C1D3}" srcOrd="2" destOrd="0" parTransId="{AB78E3AF-6CA1-4FCB-9CCA-4A8C5B8D2ECB}" sibTransId="{D0FBF985-C5C8-4AEE-A5D0-24A6A0A79DE0}"/>
    <dgm:cxn modelId="{D968636A-7D1B-42BA-8B40-CC077DCA3FF6}" srcId="{2E157F77-8405-45AD-88CC-5615C550AD1F}" destId="{FC708EB1-B714-47A2-B31E-9C21BCD7FDC6}" srcOrd="1" destOrd="0" parTransId="{9A054440-90AC-4A02-BAB1-E8D0D4D2C2D5}" sibTransId="{EDDD57E4-FE33-49B4-BA4F-F139A15E3FF2}"/>
    <dgm:cxn modelId="{36525AD2-B6B5-4ADB-AA86-0361106FEB89}" type="presOf" srcId="{5331C1F9-7876-4AFA-A0F2-8ABD47E78270}" destId="{59CE8792-C74A-43C0-B057-76F321250B9C}" srcOrd="0" destOrd="1" presId="urn:microsoft.com/office/officeart/2005/8/layout/hList1"/>
    <dgm:cxn modelId="{414616A8-2CFC-4ABF-B470-56973E08D26A}" type="presOf" srcId="{C7694CBA-2965-411B-B321-9969B1AA6ED4}" destId="{608BDA32-6CAE-4696-AF3A-310ED921F452}" srcOrd="0" destOrd="0" presId="urn:microsoft.com/office/officeart/2005/8/layout/hList1"/>
    <dgm:cxn modelId="{E5F7C789-05F5-4BB8-B45E-534E35119D46}" srcId="{EFC1F20D-5EEC-42DB-B96A-F9C833C2C1D3}" destId="{1755F60C-E8FF-48DC-9A34-CFB614D09F45}" srcOrd="1" destOrd="0" parTransId="{B4BB4278-FDD2-4DBC-B207-B1E6682DB3F7}" sibTransId="{0ABD43B0-6F61-4931-914F-9811FE485C29}"/>
    <dgm:cxn modelId="{4D480ABF-586F-4849-BBD3-618BCF00FBB4}" srcId="{FC708EB1-B714-47A2-B31E-9C21BCD7FDC6}" destId="{5331C1F9-7876-4AFA-A0F2-8ABD47E78270}" srcOrd="1" destOrd="0" parTransId="{9CF2C14D-40BD-468E-986B-456EF20126FA}" sibTransId="{A3E163A1-56A4-405F-9D91-1B5101E0D56D}"/>
    <dgm:cxn modelId="{F71F6709-7947-4939-976A-CBB219EDDF70}" type="presOf" srcId="{FC708EB1-B714-47A2-B31E-9C21BCD7FDC6}" destId="{7AE92E5B-90C8-4ECA-8F2D-A9DFB0FA3149}" srcOrd="0" destOrd="0" presId="urn:microsoft.com/office/officeart/2005/8/layout/hList1"/>
    <dgm:cxn modelId="{750F68C7-9440-4017-A3E2-5976E4227C77}" srcId="{EFC1F20D-5EEC-42DB-B96A-F9C833C2C1D3}" destId="{C7694CBA-2965-411B-B321-9969B1AA6ED4}" srcOrd="0" destOrd="0" parTransId="{41B33596-DE37-4797-A53D-CF87CF60C4BE}" sibTransId="{A4F7115C-6DC1-4DAC-9EF5-00F703A74E48}"/>
    <dgm:cxn modelId="{8BF915DE-04BC-40CD-94FF-26063984A440}" srcId="{1618E209-FB5B-4349-A862-8C586FDAAACA}" destId="{6B4A6DDF-24D5-4C07-B047-3CB1C4931854}" srcOrd="0" destOrd="0" parTransId="{7C29C09F-6AE4-4074-BA8D-08A53265C05C}" sibTransId="{3D3BEBE1-75B3-467B-BE5D-3EE4F144089B}"/>
    <dgm:cxn modelId="{CD3829BC-300E-4236-82CC-82A839BCF6DC}" type="presOf" srcId="{7142323B-00BB-46DC-82D3-9B9C38C04B95}" destId="{336C72C3-2BB4-4436-80A3-774748EE5343}" srcOrd="0" destOrd="1" presId="urn:microsoft.com/office/officeart/2005/8/layout/hList1"/>
    <dgm:cxn modelId="{879DCB96-EB51-45B8-860B-E3FC2D2C9EA8}" type="presOf" srcId="{1618E209-FB5B-4349-A862-8C586FDAAACA}" destId="{C49BB1FC-4ED1-434E-8835-15181F2F08D3}" srcOrd="0" destOrd="0" presId="urn:microsoft.com/office/officeart/2005/8/layout/hList1"/>
    <dgm:cxn modelId="{45EDA481-14BA-4255-B8A4-4DE52BA6DBB3}" type="presOf" srcId="{EFC1F20D-5EEC-42DB-B96A-F9C833C2C1D3}" destId="{6A58E10E-4888-4E1D-990D-0364FC5301E4}" srcOrd="0" destOrd="0" presId="urn:microsoft.com/office/officeart/2005/8/layout/hList1"/>
    <dgm:cxn modelId="{3EE7ABC9-F8D8-4D8A-9C0C-19DD5D00D86D}" srcId="{2E157F77-8405-45AD-88CC-5615C550AD1F}" destId="{1618E209-FB5B-4349-A862-8C586FDAAACA}" srcOrd="0" destOrd="0" parTransId="{D3C6731C-EA09-4E30-80EA-EF9A1679C23D}" sibTransId="{93D4202B-477F-4B56-AE09-36079F1D45BB}"/>
    <dgm:cxn modelId="{D567D49A-ACCF-4189-A483-A443AA316BD9}" type="presOf" srcId="{1755F60C-E8FF-48DC-9A34-CFB614D09F45}" destId="{608BDA32-6CAE-4696-AF3A-310ED921F452}" srcOrd="0" destOrd="1" presId="urn:microsoft.com/office/officeart/2005/8/layout/hList1"/>
    <dgm:cxn modelId="{6D6820CD-9727-4D67-A5EE-228931580EA7}" type="presOf" srcId="{25BCBA90-6ACA-4B58-8B65-7ADA5C012969}" destId="{59CE8792-C74A-43C0-B057-76F321250B9C}" srcOrd="0" destOrd="0" presId="urn:microsoft.com/office/officeart/2005/8/layout/hList1"/>
    <dgm:cxn modelId="{CD0352BC-95DE-423B-AE52-AF7D67CA23CF}" type="presOf" srcId="{1D3EA460-FAD4-4612-9CD1-14BD599805CB}" destId="{59CE8792-C74A-43C0-B057-76F321250B9C}" srcOrd="0" destOrd="2" presId="urn:microsoft.com/office/officeart/2005/8/layout/hList1"/>
    <dgm:cxn modelId="{5E59A3F0-A698-4F38-BCBC-AB9981D4314A}" srcId="{FC708EB1-B714-47A2-B31E-9C21BCD7FDC6}" destId="{1D3EA460-FAD4-4612-9CD1-14BD599805CB}" srcOrd="2" destOrd="0" parTransId="{E46B8E57-3A8D-4182-8BCA-55E30892BA0C}" sibTransId="{B9CE7B52-AB58-4E72-B01C-9C0794C59903}"/>
    <dgm:cxn modelId="{520F034D-23C7-49CF-9EBE-9020F5881BBB}" srcId="{1618E209-FB5B-4349-A862-8C586FDAAACA}" destId="{7142323B-00BB-46DC-82D3-9B9C38C04B95}" srcOrd="1" destOrd="0" parTransId="{EF2124C1-1103-4C9A-B593-275502968488}" sibTransId="{783EDABF-97B2-4071-992B-30BCDFDB632D}"/>
    <dgm:cxn modelId="{757ED3FA-E1E8-4ACC-AA70-7F15E4619F21}" type="presOf" srcId="{6B4A6DDF-24D5-4C07-B047-3CB1C4931854}" destId="{336C72C3-2BB4-4436-80A3-774748EE5343}" srcOrd="0" destOrd="0" presId="urn:microsoft.com/office/officeart/2005/8/layout/hList1"/>
    <dgm:cxn modelId="{3DB2FABC-ED3D-49DD-AD80-B03897AAEC75}" srcId="{EFC1F20D-5EEC-42DB-B96A-F9C833C2C1D3}" destId="{03662870-DC1B-43F9-9083-C8886C97EF4B}" srcOrd="2" destOrd="0" parTransId="{A57B5A89-995A-47F4-826D-D015D984CD20}" sibTransId="{8550F436-C352-46AD-93CB-457382D12437}"/>
    <dgm:cxn modelId="{2A660AF0-1D86-4024-9146-A5453533637D}" type="presParOf" srcId="{3CC8474E-0B54-46A1-A78F-403A34CD5F59}" destId="{9116BBC4-30D9-490C-9BA1-687A22383D6E}" srcOrd="0" destOrd="0" presId="urn:microsoft.com/office/officeart/2005/8/layout/hList1"/>
    <dgm:cxn modelId="{4F8D79C2-76A1-4A97-88B7-BDD87CF89C32}" type="presParOf" srcId="{9116BBC4-30D9-490C-9BA1-687A22383D6E}" destId="{C49BB1FC-4ED1-434E-8835-15181F2F08D3}" srcOrd="0" destOrd="0" presId="urn:microsoft.com/office/officeart/2005/8/layout/hList1"/>
    <dgm:cxn modelId="{854F8867-D762-47E3-9558-34A802410EA3}" type="presParOf" srcId="{9116BBC4-30D9-490C-9BA1-687A22383D6E}" destId="{336C72C3-2BB4-4436-80A3-774748EE5343}" srcOrd="1" destOrd="0" presId="urn:microsoft.com/office/officeart/2005/8/layout/hList1"/>
    <dgm:cxn modelId="{68646EF8-EC10-4EDB-A146-8AF50DF46192}" type="presParOf" srcId="{3CC8474E-0B54-46A1-A78F-403A34CD5F59}" destId="{C394870E-405D-4C6B-B3EB-8236F9653F2F}" srcOrd="1" destOrd="0" presId="urn:microsoft.com/office/officeart/2005/8/layout/hList1"/>
    <dgm:cxn modelId="{004B0295-A4FA-49C7-A6C4-24294B86835E}" type="presParOf" srcId="{3CC8474E-0B54-46A1-A78F-403A34CD5F59}" destId="{C30C3E68-21D2-4828-84F9-BCF75C9B5198}" srcOrd="2" destOrd="0" presId="urn:microsoft.com/office/officeart/2005/8/layout/hList1"/>
    <dgm:cxn modelId="{91618B90-E8F9-45EC-BDBA-7BB03FB19F6F}" type="presParOf" srcId="{C30C3E68-21D2-4828-84F9-BCF75C9B5198}" destId="{7AE92E5B-90C8-4ECA-8F2D-A9DFB0FA3149}" srcOrd="0" destOrd="0" presId="urn:microsoft.com/office/officeart/2005/8/layout/hList1"/>
    <dgm:cxn modelId="{4C79F47C-CD3B-48D3-B5FE-F716BB9F85E9}" type="presParOf" srcId="{C30C3E68-21D2-4828-84F9-BCF75C9B5198}" destId="{59CE8792-C74A-43C0-B057-76F321250B9C}" srcOrd="1" destOrd="0" presId="urn:microsoft.com/office/officeart/2005/8/layout/hList1"/>
    <dgm:cxn modelId="{5CB46C3D-B336-42AB-9971-0284AE700F79}" type="presParOf" srcId="{3CC8474E-0B54-46A1-A78F-403A34CD5F59}" destId="{E777DBD0-0E63-459F-999F-C962E8362E36}" srcOrd="3" destOrd="0" presId="urn:microsoft.com/office/officeart/2005/8/layout/hList1"/>
    <dgm:cxn modelId="{30C0A020-3C89-4FFF-9AD5-47D7C9BA631F}" type="presParOf" srcId="{3CC8474E-0B54-46A1-A78F-403A34CD5F59}" destId="{94181C3F-FED3-4775-8796-EDDF595BC8EB}" srcOrd="4" destOrd="0" presId="urn:microsoft.com/office/officeart/2005/8/layout/hList1"/>
    <dgm:cxn modelId="{17CB55D3-E02C-4A09-B8DC-9EEF9B3B9912}" type="presParOf" srcId="{94181C3F-FED3-4775-8796-EDDF595BC8EB}" destId="{6A58E10E-4888-4E1D-990D-0364FC5301E4}" srcOrd="0" destOrd="0" presId="urn:microsoft.com/office/officeart/2005/8/layout/hList1"/>
    <dgm:cxn modelId="{BC9B1B9D-4621-4DE0-85A5-C27DD0F770C1}" type="presParOf" srcId="{94181C3F-FED3-4775-8796-EDDF595BC8EB}" destId="{608BDA32-6CAE-4696-AF3A-310ED921F4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 custT="1"/>
      <dgm:spPr/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Erwachsene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61AD22D-8E6A-4B69-B949-635E143878B5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Befragung mit Interviews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3E57F5F-DD08-43C4-B9A2-51011DDF2669}">
      <dgm:prSet phldrT="[Text]" custT="1"/>
      <dgm:spPr/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Jugendliche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B7690CF-0D10-4C56-9C55-78261950F71E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Gruppeninterviews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65F03D-E5A9-48EF-A1D0-C55C98D0E63C}">
      <dgm:prSet phldrT="[Text]" custT="1"/>
      <dgm:spPr/>
      <dgm:t>
        <a:bodyPr/>
        <a:lstStyle/>
        <a:p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Kinder</a:t>
          </a:r>
          <a:endParaRPr lang="de-DE" sz="18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AAFBE6F-94CB-49EE-8E39-E2B8E88B58D4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Begehungen</a:t>
          </a:r>
          <a:endParaRPr lang="de-DE" sz="16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92A2025-E96B-47EC-8EB5-53AD1A4777E9}">
      <dgm:prSet phldrT="[Text]" custT="1"/>
      <dgm:spPr/>
      <dgm:t>
        <a:bodyPr/>
        <a:lstStyle/>
        <a:p>
          <a:r>
            <a:rPr lang="de-DE" sz="1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„</a:t>
          </a:r>
          <a:r>
            <a:rPr lang="de-DE" sz="18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Experten</a:t>
          </a:r>
          <a:r>
            <a:rPr lang="de-DE" sz="10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“</a:t>
          </a:r>
          <a:endParaRPr lang="de-DE" sz="10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A19D98-A7D9-48F2-8A93-44D0BE833802}" type="parTrans" cxnId="{7855BD36-9A2C-4BD6-A040-003921A628EA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8D0B24D-255D-47C9-990C-511B3B3A52F0}" type="sibTrans" cxnId="{7855BD36-9A2C-4BD6-A040-003921A628EA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69D5E09-5B60-44F2-BB99-CF149D21741E}">
      <dgm:prSet phldrT="[Text]" custT="1"/>
      <dgm:spPr/>
      <dgm:t>
        <a:bodyPr/>
        <a:lstStyle/>
        <a:p>
          <a:r>
            <a:rPr lang="de-DE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Gespräche</a:t>
          </a:r>
          <a:endParaRPr lang="de-DE" sz="16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D812371-D6FC-4F02-9DDF-8DE742B24AE3}" type="parTrans" cxnId="{B0A5B74E-9BEF-45D6-9D47-34D780C127F7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A8DD7F-93CE-4E63-ACBF-D8CC28484118}" type="sibTrans" cxnId="{B0A5B74E-9BEF-45D6-9D47-34D780C127F7}">
      <dgm:prSet/>
      <dgm:spPr/>
      <dgm:t>
        <a:bodyPr/>
        <a:lstStyle/>
        <a:p>
          <a:endParaRPr lang="de-DE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en-US"/>
        </a:p>
      </dgm:t>
    </dgm:pt>
    <dgm:pt modelId="{416523E1-7AFD-424A-9181-D4DF01DE7770}" type="pres">
      <dgm:prSet presAssocID="{556AA660-3FAE-4494-A194-3CA22004BBC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4" custLinFactNeighborX="1268" custLinFactNeighborY="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en-US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en-US"/>
        </a:p>
      </dgm:t>
    </dgm:pt>
    <dgm:pt modelId="{89AF2FD7-4AC6-4C4E-8A89-D351A0BC1398}" type="pres">
      <dgm:prSet presAssocID="{53E57F5F-DD08-43C4-B9A2-51011DDF266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en-US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en-US"/>
        </a:p>
      </dgm:t>
    </dgm:pt>
    <dgm:pt modelId="{73825223-DA8A-4619-9D6E-106BD161412E}" type="pres">
      <dgm:prSet presAssocID="{F465F03D-E5A9-48EF-A1D0-C55C98D0E63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4" custLinFactNeighborX="3282" custLinFactNeighborY="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D298B-D6F9-4631-9EBD-21F23CE983D7}" type="pres">
      <dgm:prSet presAssocID="{7157036A-AAC2-4493-A2C1-A607D667B620}" presName="sp" presStyleCnt="0"/>
      <dgm:spPr/>
    </dgm:pt>
    <dgm:pt modelId="{740A6E27-6E34-4DA5-960B-A86F3E6ADEF0}" type="pres">
      <dgm:prSet presAssocID="{B92A2025-E96B-47EC-8EB5-53AD1A4777E9}" presName="linNode" presStyleCnt="0"/>
      <dgm:spPr/>
    </dgm:pt>
    <dgm:pt modelId="{2984FB8F-69A9-4D60-9948-5A6505F62FB2}" type="pres">
      <dgm:prSet presAssocID="{B92A2025-E96B-47EC-8EB5-53AD1A4777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8D898B-51A2-4766-B169-FB0A50C3BAA8}" type="pres">
      <dgm:prSet presAssocID="{B92A2025-E96B-47EC-8EB5-53AD1A4777E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855BD36-9A2C-4BD6-A040-003921A628EA}" srcId="{286A974B-6580-408B-8630-B1AB03928C50}" destId="{B92A2025-E96B-47EC-8EB5-53AD1A4777E9}" srcOrd="3" destOrd="0" parTransId="{30A19D98-A7D9-48F2-8A93-44D0BE833802}" sibTransId="{28D0B24D-255D-47C9-990C-511B3B3A52F0}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F9E92068-D7A6-45AB-A510-FB1D3494FF1C}" type="presOf" srcId="{286A974B-6580-408B-8630-B1AB03928C50}" destId="{97105E81-2EE1-420E-AC6E-AD066675DCC6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E04CED05-B245-4291-B10C-B78AF0CA6CFA}" type="presOf" srcId="{F465F03D-E5A9-48EF-A1D0-C55C98D0E63C}" destId="{73825223-DA8A-4619-9D6E-106BD161412E}" srcOrd="0" destOrd="0" presId="urn:microsoft.com/office/officeart/2005/8/layout/vList5#1"/>
    <dgm:cxn modelId="{290DD881-9200-4857-8630-A1EB7867FC76}" type="presOf" srcId="{869D5E09-5B60-44F2-BB99-CF149D21741E}" destId="{338D898B-51A2-4766-B169-FB0A50C3BAA8}" srcOrd="0" destOrd="0" presId="urn:microsoft.com/office/officeart/2005/8/layout/vList5#1"/>
    <dgm:cxn modelId="{F1816AE6-3286-409D-93A8-DBD309C9655E}" type="presOf" srcId="{EB7690CF-0D10-4C56-9C55-78261950F71E}" destId="{FD06C747-9AA8-47B0-8236-EB479BDCCDD3}" srcOrd="0" destOrd="0" presId="urn:microsoft.com/office/officeart/2005/8/layout/vList5#1"/>
    <dgm:cxn modelId="{A01BBB99-3E50-452D-B522-7E2DC353E95E}" type="presOf" srcId="{661AD22D-8E6A-4B69-B949-635E143878B5}" destId="{8ABC0EA2-C893-468B-90CC-8534D0DFB1C6}" srcOrd="0" destOrd="0" presId="urn:microsoft.com/office/officeart/2005/8/layout/vList5#1"/>
    <dgm:cxn modelId="{5F34D841-50DF-4356-90B7-32EF868D3E1E}" type="presOf" srcId="{2AAFBE6F-94CB-49EE-8E39-E2B8E88B58D4}" destId="{94F352E3-E207-489F-AFAC-76BB3D3E04DE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5C5B884D-F238-4CB1-A34E-118FB4310E4E}" type="presOf" srcId="{556AA660-3FAE-4494-A194-3CA22004BBCE}" destId="{416523E1-7AFD-424A-9181-D4DF01DE7770}" srcOrd="0" destOrd="0" presId="urn:microsoft.com/office/officeart/2005/8/layout/vList5#1"/>
    <dgm:cxn modelId="{08093F12-4E8C-4B34-BEA3-26BA430B4EEC}" type="presOf" srcId="{53E57F5F-DD08-43C4-B9A2-51011DDF2669}" destId="{89AF2FD7-4AC6-4C4E-8A89-D351A0BC1398}" srcOrd="0" destOrd="0" presId="urn:microsoft.com/office/officeart/2005/8/layout/vList5#1"/>
    <dgm:cxn modelId="{B0A5B74E-9BEF-45D6-9D47-34D780C127F7}" srcId="{B92A2025-E96B-47EC-8EB5-53AD1A4777E9}" destId="{869D5E09-5B60-44F2-BB99-CF149D21741E}" srcOrd="0" destOrd="0" parTransId="{AD812371-D6FC-4F02-9DDF-8DE742B24AE3}" sibTransId="{6CA8DD7F-93CE-4E63-ACBF-D8CC28484118}"/>
    <dgm:cxn modelId="{E6608557-8B14-4F3A-9D14-F89C95D720DD}" type="presOf" srcId="{B92A2025-E96B-47EC-8EB5-53AD1A4777E9}" destId="{2984FB8F-69A9-4D60-9948-5A6505F62FB2}" srcOrd="0" destOrd="0" presId="urn:microsoft.com/office/officeart/2005/8/layout/vList5#1"/>
    <dgm:cxn modelId="{28824D48-1D96-4253-AC7E-54CA72830B3A}" type="presParOf" srcId="{97105E81-2EE1-420E-AC6E-AD066675DCC6}" destId="{B5F12F8D-0B88-4402-80B1-B000DE2AF302}" srcOrd="0" destOrd="0" presId="urn:microsoft.com/office/officeart/2005/8/layout/vList5#1"/>
    <dgm:cxn modelId="{38C90958-4330-4EED-AAFD-37F59D080134}" type="presParOf" srcId="{B5F12F8D-0B88-4402-80B1-B000DE2AF302}" destId="{416523E1-7AFD-424A-9181-D4DF01DE7770}" srcOrd="0" destOrd="0" presId="urn:microsoft.com/office/officeart/2005/8/layout/vList5#1"/>
    <dgm:cxn modelId="{6990A7E7-66AA-41E3-96DB-85E9C83BFDE6}" type="presParOf" srcId="{B5F12F8D-0B88-4402-80B1-B000DE2AF302}" destId="{8ABC0EA2-C893-468B-90CC-8534D0DFB1C6}" srcOrd="1" destOrd="0" presId="urn:microsoft.com/office/officeart/2005/8/layout/vList5#1"/>
    <dgm:cxn modelId="{3B4D6EFB-40A6-4AE1-B3AE-B35EE0E74E72}" type="presParOf" srcId="{97105E81-2EE1-420E-AC6E-AD066675DCC6}" destId="{9200AE93-1887-49E1-98E4-51DE746BD4A2}" srcOrd="1" destOrd="0" presId="urn:microsoft.com/office/officeart/2005/8/layout/vList5#1"/>
    <dgm:cxn modelId="{AF206BA9-86B6-4846-BC79-D662FB1868B2}" type="presParOf" srcId="{97105E81-2EE1-420E-AC6E-AD066675DCC6}" destId="{9E3F6FA2-BA5C-4016-89F3-CBDB626FB88D}" srcOrd="2" destOrd="0" presId="urn:microsoft.com/office/officeart/2005/8/layout/vList5#1"/>
    <dgm:cxn modelId="{E6F1D828-2399-426F-859D-A6329DB074F3}" type="presParOf" srcId="{9E3F6FA2-BA5C-4016-89F3-CBDB626FB88D}" destId="{89AF2FD7-4AC6-4C4E-8A89-D351A0BC1398}" srcOrd="0" destOrd="0" presId="urn:microsoft.com/office/officeart/2005/8/layout/vList5#1"/>
    <dgm:cxn modelId="{DBC57734-03C3-4C8E-919C-C12A4507FE4B}" type="presParOf" srcId="{9E3F6FA2-BA5C-4016-89F3-CBDB626FB88D}" destId="{FD06C747-9AA8-47B0-8236-EB479BDCCDD3}" srcOrd="1" destOrd="0" presId="urn:microsoft.com/office/officeart/2005/8/layout/vList5#1"/>
    <dgm:cxn modelId="{B01AEB81-E364-4492-9B8A-2BFD829E3E7C}" type="presParOf" srcId="{97105E81-2EE1-420E-AC6E-AD066675DCC6}" destId="{0F4B6954-4882-4636-BEB3-6087BA58A329}" srcOrd="3" destOrd="0" presId="urn:microsoft.com/office/officeart/2005/8/layout/vList5#1"/>
    <dgm:cxn modelId="{A9097EB7-2FBC-4549-B1E3-85014918C2B1}" type="presParOf" srcId="{97105E81-2EE1-420E-AC6E-AD066675DCC6}" destId="{5B873FD0-9EBD-4A72-B12B-D08EDEF1CF4E}" srcOrd="4" destOrd="0" presId="urn:microsoft.com/office/officeart/2005/8/layout/vList5#1"/>
    <dgm:cxn modelId="{DC1894F6-5A5B-4F0B-9072-CCDA64F5E690}" type="presParOf" srcId="{5B873FD0-9EBD-4A72-B12B-D08EDEF1CF4E}" destId="{73825223-DA8A-4619-9D6E-106BD161412E}" srcOrd="0" destOrd="0" presId="urn:microsoft.com/office/officeart/2005/8/layout/vList5#1"/>
    <dgm:cxn modelId="{8D79FA70-8D3C-4246-A2AA-2FE7181E7EB6}" type="presParOf" srcId="{5B873FD0-9EBD-4A72-B12B-D08EDEF1CF4E}" destId="{94F352E3-E207-489F-AFAC-76BB3D3E04DE}" srcOrd="1" destOrd="0" presId="urn:microsoft.com/office/officeart/2005/8/layout/vList5#1"/>
    <dgm:cxn modelId="{9FC57E8C-2798-47B9-AF75-0836DE979889}" type="presParOf" srcId="{97105E81-2EE1-420E-AC6E-AD066675DCC6}" destId="{1FAD298B-D6F9-4631-9EBD-21F23CE983D7}" srcOrd="5" destOrd="0" presId="urn:microsoft.com/office/officeart/2005/8/layout/vList5#1"/>
    <dgm:cxn modelId="{9E2B7315-1843-4226-B5FD-C51795CDD8E4}" type="presParOf" srcId="{97105E81-2EE1-420E-AC6E-AD066675DCC6}" destId="{740A6E27-6E34-4DA5-960B-A86F3E6ADEF0}" srcOrd="6" destOrd="0" presId="urn:microsoft.com/office/officeart/2005/8/layout/vList5#1"/>
    <dgm:cxn modelId="{6A44F1FE-7181-4AB2-8FCE-34267282D96E}" type="presParOf" srcId="{740A6E27-6E34-4DA5-960B-A86F3E6ADEF0}" destId="{2984FB8F-69A9-4D60-9948-5A6505F62FB2}" srcOrd="0" destOrd="0" presId="urn:microsoft.com/office/officeart/2005/8/layout/vList5#1"/>
    <dgm:cxn modelId="{E033F9B2-9A1A-4DCC-AC59-71F9DDFA23E6}" type="presParOf" srcId="{740A6E27-6E34-4DA5-960B-A86F3E6ADEF0}" destId="{338D898B-51A2-4766-B169-FB0A50C3BAA8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D33237-7F51-4100-BA2E-3EEF438845C8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7912B3A-6FC1-489E-B809-1300193A9CE8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1.Sitzung</a:t>
          </a:r>
          <a:endParaRPr lang="de-DE" sz="1200" b="1" dirty="0">
            <a:solidFill>
              <a:schemeClr val="tx2">
                <a:lumMod val="2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528E207-A6C8-47DD-879A-F5BBC2794AEC}" type="parTrans" cxnId="{D2EBF4CF-D35B-493D-A44B-965E89602FE2}">
      <dgm:prSet/>
      <dgm:spPr/>
      <dgm:t>
        <a:bodyPr/>
        <a:lstStyle/>
        <a:p>
          <a:endParaRPr lang="de-DE"/>
        </a:p>
      </dgm:t>
    </dgm:pt>
    <dgm:pt modelId="{51052E4B-9935-4D4C-B8B2-EB6E273122C2}" type="sibTrans" cxnId="{D2EBF4CF-D35B-493D-A44B-965E89602FE2}">
      <dgm:prSet/>
      <dgm:spPr/>
      <dgm:t>
        <a:bodyPr/>
        <a:lstStyle/>
        <a:p>
          <a:endParaRPr lang="de-DE"/>
        </a:p>
      </dgm:t>
    </dgm:pt>
    <dgm:pt modelId="{0D87D43F-579C-4ECA-A9CF-EB293CBA365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 </a:t>
          </a:r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Situationsanalyse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4528813-9105-4852-B11A-F666F25D6E45}" type="parTrans" cxnId="{45E45A08-B31F-4D1D-984E-EEBD41FFAA91}">
      <dgm:prSet/>
      <dgm:spPr/>
      <dgm:t>
        <a:bodyPr/>
        <a:lstStyle/>
        <a:p>
          <a:endParaRPr lang="de-DE"/>
        </a:p>
      </dgm:t>
    </dgm:pt>
    <dgm:pt modelId="{D109C825-6302-4624-A9DB-D89B374BBA8E}" type="sibTrans" cxnId="{45E45A08-B31F-4D1D-984E-EEBD41FFAA91}">
      <dgm:prSet/>
      <dgm:spPr/>
      <dgm:t>
        <a:bodyPr/>
        <a:lstStyle/>
        <a:p>
          <a:endParaRPr lang="de-DE"/>
        </a:p>
      </dgm:t>
    </dgm:pt>
    <dgm:pt modelId="{711D057C-C741-45D8-B214-696EAD3F5D2F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2.Sitzung</a:t>
          </a:r>
          <a:endParaRPr lang="de-DE" sz="1200" b="1" dirty="0">
            <a:solidFill>
              <a:schemeClr val="tx2">
                <a:lumMod val="2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BAF9314-CE62-4B7D-A518-C932152D9FA7}" type="parTrans" cxnId="{4C9BFC92-2DCC-4CCF-9D69-AB697E6A7043}">
      <dgm:prSet/>
      <dgm:spPr/>
      <dgm:t>
        <a:bodyPr/>
        <a:lstStyle/>
        <a:p>
          <a:endParaRPr lang="de-DE"/>
        </a:p>
      </dgm:t>
    </dgm:pt>
    <dgm:pt modelId="{E7601ABB-6F89-4A0B-B30A-3A3763710E0E}" type="sibTrans" cxnId="{4C9BFC92-2DCC-4CCF-9D69-AB697E6A7043}">
      <dgm:prSet/>
      <dgm:spPr/>
      <dgm:t>
        <a:bodyPr/>
        <a:lstStyle/>
        <a:p>
          <a:endParaRPr lang="de-DE"/>
        </a:p>
      </dgm:t>
    </dgm:pt>
    <dgm:pt modelId="{1E168B5D-FB2C-4FB1-AE97-69DCBB1C91F1}">
      <dgm:prSet phldrT="[Text]"/>
      <dgm:spPr/>
      <dgm:t>
        <a:bodyPr/>
        <a:lstStyle/>
        <a:p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Recherche: Was gibt es schon? Wer macht was? Was  kann / sollte  Kommune tun?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5BA77F1-6E3A-4351-8D3A-E63AE22699B0}" type="parTrans" cxnId="{E69983D7-B5AF-4E85-8F26-1C8C89C4A42E}">
      <dgm:prSet/>
      <dgm:spPr/>
      <dgm:t>
        <a:bodyPr/>
        <a:lstStyle/>
        <a:p>
          <a:endParaRPr lang="de-DE"/>
        </a:p>
      </dgm:t>
    </dgm:pt>
    <dgm:pt modelId="{A2E7231A-7F2F-4ABB-8FC5-EC8E86C1CE1F}" type="sibTrans" cxnId="{E69983D7-B5AF-4E85-8F26-1C8C89C4A42E}">
      <dgm:prSet/>
      <dgm:spPr/>
      <dgm:t>
        <a:bodyPr/>
        <a:lstStyle/>
        <a:p>
          <a:endParaRPr lang="de-DE"/>
        </a:p>
      </dgm:t>
    </dgm:pt>
    <dgm:pt modelId="{146D04DD-934B-4106-91D5-E021FB128B69}">
      <dgm:prSet custT="1"/>
      <dgm:spPr/>
      <dgm:t>
        <a:bodyPr/>
        <a:lstStyle/>
        <a:p>
          <a:r>
            <a:rPr lang="de-DE" sz="12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4.Sitzung</a:t>
          </a:r>
        </a:p>
      </dgm:t>
    </dgm:pt>
    <dgm:pt modelId="{51D64F21-1504-46A9-AC2F-82BE0AE4C758}" type="parTrans" cxnId="{95076A90-2DD9-415D-912E-7C052D8605CD}">
      <dgm:prSet/>
      <dgm:spPr/>
      <dgm:t>
        <a:bodyPr/>
        <a:lstStyle/>
        <a:p>
          <a:endParaRPr lang="de-DE"/>
        </a:p>
      </dgm:t>
    </dgm:pt>
    <dgm:pt modelId="{29DC701D-32E9-4849-879B-2500AFAACDBD}" type="sibTrans" cxnId="{95076A90-2DD9-415D-912E-7C052D8605CD}">
      <dgm:prSet/>
      <dgm:spPr/>
      <dgm:t>
        <a:bodyPr/>
        <a:lstStyle/>
        <a:p>
          <a:endParaRPr lang="de-DE"/>
        </a:p>
      </dgm:t>
    </dgm:pt>
    <dgm:pt modelId="{4CFF4534-7B02-4BC1-9E10-665B8E0FB2F3}">
      <dgm:prSet custT="1"/>
      <dgm:spPr/>
      <dgm:t>
        <a:bodyPr/>
        <a:lstStyle/>
        <a:p>
          <a:r>
            <a:rPr lang="de-DE" sz="1200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3.Sitzung</a:t>
          </a:r>
          <a:endParaRPr lang="de-DE" sz="1200" b="1" dirty="0">
            <a:solidFill>
              <a:schemeClr val="tx2">
                <a:lumMod val="2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621D1BB-D24E-46AB-AC06-D1A58B54FAC1}" type="parTrans" cxnId="{5B6C3581-B12A-4F4B-AAE6-E1CA830B03B6}">
      <dgm:prSet/>
      <dgm:spPr/>
      <dgm:t>
        <a:bodyPr/>
        <a:lstStyle/>
        <a:p>
          <a:endParaRPr lang="de-DE"/>
        </a:p>
      </dgm:t>
    </dgm:pt>
    <dgm:pt modelId="{DABA888E-56E0-4405-8D03-3AE4E65B1858}" type="sibTrans" cxnId="{5B6C3581-B12A-4F4B-AAE6-E1CA830B03B6}">
      <dgm:prSet/>
      <dgm:spPr/>
      <dgm:t>
        <a:bodyPr/>
        <a:lstStyle/>
        <a:p>
          <a:endParaRPr lang="de-DE"/>
        </a:p>
      </dgm:t>
    </dgm:pt>
    <dgm:pt modelId="{DE771C42-5925-4293-A967-E0819563F3D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Problembeschreibung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B86DCA2-6AD7-4C19-A220-E5416E80E0C2}" type="parTrans" cxnId="{128BDE7C-FE15-45B2-8FBD-9CEF6E9953EF}">
      <dgm:prSet/>
      <dgm:spPr/>
      <dgm:t>
        <a:bodyPr/>
        <a:lstStyle/>
        <a:p>
          <a:endParaRPr lang="de-DE"/>
        </a:p>
      </dgm:t>
    </dgm:pt>
    <dgm:pt modelId="{13A944BC-5D52-45D9-B4E1-82C49B7C6C10}" type="sibTrans" cxnId="{128BDE7C-FE15-45B2-8FBD-9CEF6E9953EF}">
      <dgm:prSet/>
      <dgm:spPr/>
      <dgm:t>
        <a:bodyPr/>
        <a:lstStyle/>
        <a:p>
          <a:endParaRPr lang="de-DE"/>
        </a:p>
      </dgm:t>
    </dgm:pt>
    <dgm:pt modelId="{0238E8BE-2AD1-4452-A6E7-DE48A18F1314}">
      <dgm:prSet phldrT="[Text]"/>
      <dgm:spPr/>
      <dgm:t>
        <a:bodyPr/>
        <a:lstStyle/>
        <a:p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Was kann bürgerschaftliches  Engagement bedeuten?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C5694F0-07BA-45E0-8F8C-B05D21335395}" type="parTrans" cxnId="{318AB9B6-FADC-4331-8516-AAA50EA4EA14}">
      <dgm:prSet/>
      <dgm:spPr/>
      <dgm:t>
        <a:bodyPr/>
        <a:lstStyle/>
        <a:p>
          <a:endParaRPr lang="de-DE"/>
        </a:p>
      </dgm:t>
    </dgm:pt>
    <dgm:pt modelId="{FF89D8A8-83AE-4DCB-9168-F3B9AEB63610}" type="sibTrans" cxnId="{318AB9B6-FADC-4331-8516-AAA50EA4EA14}">
      <dgm:prSet/>
      <dgm:spPr/>
      <dgm:t>
        <a:bodyPr/>
        <a:lstStyle/>
        <a:p>
          <a:endParaRPr lang="de-DE"/>
        </a:p>
      </dgm:t>
    </dgm:pt>
    <dgm:pt modelId="{DD30B1D5-D01C-483B-AB5E-F079E3433928}">
      <dgm:prSet/>
      <dgm:spPr/>
      <dgm:t>
        <a:bodyPr/>
        <a:lstStyle/>
        <a:p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Konkrete Projektentwicklung</a:t>
          </a:r>
          <a:b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Mit welchen Projekten könnte man der konkreten Situation begegnen?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D795F5E-F35A-43C1-9055-F510A01093E4}" type="parTrans" cxnId="{DB0254D5-C34C-49AF-A866-22D3CF716A6B}">
      <dgm:prSet/>
      <dgm:spPr/>
      <dgm:t>
        <a:bodyPr/>
        <a:lstStyle/>
        <a:p>
          <a:endParaRPr lang="de-DE"/>
        </a:p>
      </dgm:t>
    </dgm:pt>
    <dgm:pt modelId="{43BC9890-9AEF-4F5D-95F3-1F235FB3A869}" type="sibTrans" cxnId="{DB0254D5-C34C-49AF-A866-22D3CF716A6B}">
      <dgm:prSet/>
      <dgm:spPr/>
      <dgm:t>
        <a:bodyPr/>
        <a:lstStyle/>
        <a:p>
          <a:endParaRPr lang="de-DE"/>
        </a:p>
      </dgm:t>
    </dgm:pt>
    <dgm:pt modelId="{48A1DC93-7FE0-4B5D-B988-C2C9CA609666}">
      <dgm:prSet/>
      <dgm:spPr/>
      <dgm:t>
        <a:bodyPr/>
        <a:lstStyle/>
        <a:p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Erstellen einer Prioritätenliste  (+ Identifizierung sog. „Starterprojekte“)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FC8801B-54DE-4D47-B666-AFB3D62A9789}" type="parTrans" cxnId="{12B39D05-589F-487E-A252-58CEB2DAD992}">
      <dgm:prSet/>
      <dgm:spPr/>
      <dgm:t>
        <a:bodyPr/>
        <a:lstStyle/>
        <a:p>
          <a:endParaRPr lang="de-DE"/>
        </a:p>
      </dgm:t>
    </dgm:pt>
    <dgm:pt modelId="{91F46D09-E79D-4E16-AA64-D20DBE3E8FBE}" type="sibTrans" cxnId="{12B39D05-589F-487E-A252-58CEB2DAD992}">
      <dgm:prSet/>
      <dgm:spPr/>
      <dgm:t>
        <a:bodyPr/>
        <a:lstStyle/>
        <a:p>
          <a:endParaRPr lang="de-DE"/>
        </a:p>
      </dgm:t>
    </dgm:pt>
    <dgm:pt modelId="{D00A3B40-8137-438D-9D32-46093D85BE4F}">
      <dgm:prSet/>
      <dgm:spPr/>
      <dgm:t>
        <a:bodyPr/>
        <a:lstStyle/>
        <a:p>
          <a:r>
            <a:rPr lang="de-D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Wer  ist verantwortlich für welches Projekt ?</a:t>
          </a:r>
          <a:endParaRPr lang="de-DE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86E9AA4-E89A-43B2-87D9-CFEDAEF6BBD6}" type="parTrans" cxnId="{C11191C0-3641-44E9-8220-479A521A16AC}">
      <dgm:prSet/>
      <dgm:spPr/>
      <dgm:t>
        <a:bodyPr/>
        <a:lstStyle/>
        <a:p>
          <a:endParaRPr lang="de-DE"/>
        </a:p>
      </dgm:t>
    </dgm:pt>
    <dgm:pt modelId="{79852B01-D215-46AA-916F-18B9333984F0}" type="sibTrans" cxnId="{C11191C0-3641-44E9-8220-479A521A16AC}">
      <dgm:prSet/>
      <dgm:spPr/>
      <dgm:t>
        <a:bodyPr/>
        <a:lstStyle/>
        <a:p>
          <a:endParaRPr lang="de-DE"/>
        </a:p>
      </dgm:t>
    </dgm:pt>
    <dgm:pt modelId="{448E1835-9A18-48F3-87DF-1B9D64FB1AD2}" type="pres">
      <dgm:prSet presAssocID="{9BD33237-7F51-4100-BA2E-3EEF438845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4A6F76-AFC8-49D5-82AF-DA07E215FD35}" type="pres">
      <dgm:prSet presAssocID="{F7912B3A-6FC1-489E-B809-1300193A9CE8}" presName="composite" presStyleCnt="0"/>
      <dgm:spPr/>
    </dgm:pt>
    <dgm:pt modelId="{7812032B-BB20-4E08-B565-0129C525F660}" type="pres">
      <dgm:prSet presAssocID="{F7912B3A-6FC1-489E-B809-1300193A9C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6C67B8-519B-44FB-B1F9-9B75BDAC2A26}" type="pres">
      <dgm:prSet presAssocID="{F7912B3A-6FC1-489E-B809-1300193A9C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40A96-8BD5-4405-8C3A-5FD4E36BD681}" type="pres">
      <dgm:prSet presAssocID="{51052E4B-9935-4D4C-B8B2-EB6E273122C2}" presName="sp" presStyleCnt="0"/>
      <dgm:spPr/>
    </dgm:pt>
    <dgm:pt modelId="{00720B10-A142-4A6F-956D-30D41CE5ABB0}" type="pres">
      <dgm:prSet presAssocID="{711D057C-C741-45D8-B214-696EAD3F5D2F}" presName="composite" presStyleCnt="0"/>
      <dgm:spPr/>
    </dgm:pt>
    <dgm:pt modelId="{0CE80DC6-D702-41D3-9B7B-88FFC00BD93C}" type="pres">
      <dgm:prSet presAssocID="{711D057C-C741-45D8-B214-696EAD3F5D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435990-8E4C-42F9-96F0-31BCE151E54C}" type="pres">
      <dgm:prSet presAssocID="{711D057C-C741-45D8-B214-696EAD3F5D2F}" presName="descendantText" presStyleLbl="alignAcc1" presStyleIdx="1" presStyleCnt="4" custLinFactNeighborX="1070" custLinFactNeighborY="40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AA6456-5851-4449-8E9A-B73C98E5E8EE}" type="pres">
      <dgm:prSet presAssocID="{E7601ABB-6F89-4A0B-B30A-3A3763710E0E}" presName="sp" presStyleCnt="0"/>
      <dgm:spPr/>
    </dgm:pt>
    <dgm:pt modelId="{A233B83D-0749-4B69-BC3B-A9F86BE15758}" type="pres">
      <dgm:prSet presAssocID="{4CFF4534-7B02-4BC1-9E10-665B8E0FB2F3}" presName="composite" presStyleCnt="0"/>
      <dgm:spPr/>
    </dgm:pt>
    <dgm:pt modelId="{57827B06-C609-4602-93AE-A2AB56623090}" type="pres">
      <dgm:prSet presAssocID="{4CFF4534-7B02-4BC1-9E10-665B8E0FB2F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69F458-0F26-48D3-B79F-DEDABF6B1451}" type="pres">
      <dgm:prSet presAssocID="{4CFF4534-7B02-4BC1-9E10-665B8E0FB2F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889973-5CA6-425B-8975-9F6F409CA476}" type="pres">
      <dgm:prSet presAssocID="{DABA888E-56E0-4405-8D03-3AE4E65B1858}" presName="sp" presStyleCnt="0"/>
      <dgm:spPr/>
    </dgm:pt>
    <dgm:pt modelId="{3071C339-E80F-4F3D-88B9-DDFE64AE060F}" type="pres">
      <dgm:prSet presAssocID="{146D04DD-934B-4106-91D5-E021FB128B69}" presName="composite" presStyleCnt="0"/>
      <dgm:spPr/>
    </dgm:pt>
    <dgm:pt modelId="{C9ECAD17-7FE4-420D-856C-797603124D9F}" type="pres">
      <dgm:prSet presAssocID="{146D04DD-934B-4106-91D5-E021FB128B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639B3-57FC-4163-AAA1-5D856445D239}" type="pres">
      <dgm:prSet presAssocID="{146D04DD-934B-4106-91D5-E021FB128B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B39D05-589F-487E-A252-58CEB2DAD992}" srcId="{146D04DD-934B-4106-91D5-E021FB128B69}" destId="{48A1DC93-7FE0-4B5D-B988-C2C9CA609666}" srcOrd="0" destOrd="0" parTransId="{5FC8801B-54DE-4D47-B666-AFB3D62A9789}" sibTransId="{91F46D09-E79D-4E16-AA64-D20DBE3E8FBE}"/>
    <dgm:cxn modelId="{DD3A74E2-841C-47CB-90DA-E35EFA460A24}" type="presOf" srcId="{0238E8BE-2AD1-4452-A6E7-DE48A18F1314}" destId="{B1435990-8E4C-42F9-96F0-31BCE151E54C}" srcOrd="0" destOrd="1" presId="urn:microsoft.com/office/officeart/2005/8/layout/chevron2"/>
    <dgm:cxn modelId="{9D48A793-2AA2-4DE3-9B65-BD19878981E0}" type="presOf" srcId="{F7912B3A-6FC1-489E-B809-1300193A9CE8}" destId="{7812032B-BB20-4E08-B565-0129C525F660}" srcOrd="0" destOrd="0" presId="urn:microsoft.com/office/officeart/2005/8/layout/chevron2"/>
    <dgm:cxn modelId="{A2D93416-959A-45FB-A165-5C3382B23549}" type="presOf" srcId="{146D04DD-934B-4106-91D5-E021FB128B69}" destId="{C9ECAD17-7FE4-420D-856C-797603124D9F}" srcOrd="0" destOrd="0" presId="urn:microsoft.com/office/officeart/2005/8/layout/chevron2"/>
    <dgm:cxn modelId="{128BDE7C-FE15-45B2-8FBD-9CEF6E9953EF}" srcId="{F7912B3A-6FC1-489E-B809-1300193A9CE8}" destId="{DE771C42-5925-4293-A967-E0819563F3DE}" srcOrd="1" destOrd="0" parTransId="{5B86DCA2-6AD7-4C19-A220-E5416E80E0C2}" sibTransId="{13A944BC-5D52-45D9-B4E1-82C49B7C6C10}"/>
    <dgm:cxn modelId="{EF250036-972C-4086-88D5-1A44D7D3B2CF}" type="presOf" srcId="{D00A3B40-8137-438D-9D32-46093D85BE4F}" destId="{7B4639B3-57FC-4163-AAA1-5D856445D239}" srcOrd="0" destOrd="1" presId="urn:microsoft.com/office/officeart/2005/8/layout/chevron2"/>
    <dgm:cxn modelId="{D2EBF4CF-D35B-493D-A44B-965E89602FE2}" srcId="{9BD33237-7F51-4100-BA2E-3EEF438845C8}" destId="{F7912B3A-6FC1-489E-B809-1300193A9CE8}" srcOrd="0" destOrd="0" parTransId="{1528E207-A6C8-47DD-879A-F5BBC2794AEC}" sibTransId="{51052E4B-9935-4D4C-B8B2-EB6E273122C2}"/>
    <dgm:cxn modelId="{8CF7E4AA-1A36-4034-824D-0E97CF57301D}" type="presOf" srcId="{48A1DC93-7FE0-4B5D-B988-C2C9CA609666}" destId="{7B4639B3-57FC-4163-AAA1-5D856445D239}" srcOrd="0" destOrd="0" presId="urn:microsoft.com/office/officeart/2005/8/layout/chevron2"/>
    <dgm:cxn modelId="{7F506F1B-E1EE-44EE-AC3E-8927EDE25D82}" type="presOf" srcId="{1E168B5D-FB2C-4FB1-AE97-69DCBB1C91F1}" destId="{B1435990-8E4C-42F9-96F0-31BCE151E54C}" srcOrd="0" destOrd="0" presId="urn:microsoft.com/office/officeart/2005/8/layout/chevron2"/>
    <dgm:cxn modelId="{318AB9B6-FADC-4331-8516-AAA50EA4EA14}" srcId="{711D057C-C741-45D8-B214-696EAD3F5D2F}" destId="{0238E8BE-2AD1-4452-A6E7-DE48A18F1314}" srcOrd="1" destOrd="0" parTransId="{7C5694F0-07BA-45E0-8F8C-B05D21335395}" sibTransId="{FF89D8A8-83AE-4DCB-9168-F3B9AEB63610}"/>
    <dgm:cxn modelId="{95076A90-2DD9-415D-912E-7C052D8605CD}" srcId="{9BD33237-7F51-4100-BA2E-3EEF438845C8}" destId="{146D04DD-934B-4106-91D5-E021FB128B69}" srcOrd="3" destOrd="0" parTransId="{51D64F21-1504-46A9-AC2F-82BE0AE4C758}" sibTransId="{29DC701D-32E9-4849-879B-2500AFAACDBD}"/>
    <dgm:cxn modelId="{E69983D7-B5AF-4E85-8F26-1C8C89C4A42E}" srcId="{711D057C-C741-45D8-B214-696EAD3F5D2F}" destId="{1E168B5D-FB2C-4FB1-AE97-69DCBB1C91F1}" srcOrd="0" destOrd="0" parTransId="{15BA77F1-6E3A-4351-8D3A-E63AE22699B0}" sibTransId="{A2E7231A-7F2F-4ABB-8FC5-EC8E86C1CE1F}"/>
    <dgm:cxn modelId="{45E45A08-B31F-4D1D-984E-EEBD41FFAA91}" srcId="{F7912B3A-6FC1-489E-B809-1300193A9CE8}" destId="{0D87D43F-579C-4ECA-A9CF-EB293CBA3659}" srcOrd="0" destOrd="0" parTransId="{54528813-9105-4852-B11A-F666F25D6E45}" sibTransId="{D109C825-6302-4624-A9DB-D89B374BBA8E}"/>
    <dgm:cxn modelId="{1AB1164C-9959-4456-B4A7-4E244895F9BF}" type="presOf" srcId="{DE771C42-5925-4293-A967-E0819563F3DE}" destId="{526C67B8-519B-44FB-B1F9-9B75BDAC2A26}" srcOrd="0" destOrd="1" presId="urn:microsoft.com/office/officeart/2005/8/layout/chevron2"/>
    <dgm:cxn modelId="{C11191C0-3641-44E9-8220-479A521A16AC}" srcId="{146D04DD-934B-4106-91D5-E021FB128B69}" destId="{D00A3B40-8137-438D-9D32-46093D85BE4F}" srcOrd="1" destOrd="0" parTransId="{C86E9AA4-E89A-43B2-87D9-CFEDAEF6BBD6}" sibTransId="{79852B01-D215-46AA-916F-18B9333984F0}"/>
    <dgm:cxn modelId="{20E4C2E0-0498-4A18-AC8B-BB9D1321249F}" type="presOf" srcId="{711D057C-C741-45D8-B214-696EAD3F5D2F}" destId="{0CE80DC6-D702-41D3-9B7B-88FFC00BD93C}" srcOrd="0" destOrd="0" presId="urn:microsoft.com/office/officeart/2005/8/layout/chevron2"/>
    <dgm:cxn modelId="{DB0254D5-C34C-49AF-A866-22D3CF716A6B}" srcId="{4CFF4534-7B02-4BC1-9E10-665B8E0FB2F3}" destId="{DD30B1D5-D01C-483B-AB5E-F079E3433928}" srcOrd="0" destOrd="0" parTransId="{0D795F5E-F35A-43C1-9055-F510A01093E4}" sibTransId="{43BC9890-9AEF-4F5D-95F3-1F235FB3A869}"/>
    <dgm:cxn modelId="{4365581C-D4D6-49B2-882C-B5D05CB3F599}" type="presOf" srcId="{9BD33237-7F51-4100-BA2E-3EEF438845C8}" destId="{448E1835-9A18-48F3-87DF-1B9D64FB1AD2}" srcOrd="0" destOrd="0" presId="urn:microsoft.com/office/officeart/2005/8/layout/chevron2"/>
    <dgm:cxn modelId="{04BD3FC8-7B4D-4C99-9250-2EE8287C2892}" type="presOf" srcId="{4CFF4534-7B02-4BC1-9E10-665B8E0FB2F3}" destId="{57827B06-C609-4602-93AE-A2AB56623090}" srcOrd="0" destOrd="0" presId="urn:microsoft.com/office/officeart/2005/8/layout/chevron2"/>
    <dgm:cxn modelId="{5B6C3581-B12A-4F4B-AAE6-E1CA830B03B6}" srcId="{9BD33237-7F51-4100-BA2E-3EEF438845C8}" destId="{4CFF4534-7B02-4BC1-9E10-665B8E0FB2F3}" srcOrd="2" destOrd="0" parTransId="{5621D1BB-D24E-46AB-AC06-D1A58B54FAC1}" sibTransId="{DABA888E-56E0-4405-8D03-3AE4E65B1858}"/>
    <dgm:cxn modelId="{A82594F1-F8F4-48DF-A308-645CD518DF88}" type="presOf" srcId="{DD30B1D5-D01C-483B-AB5E-F079E3433928}" destId="{F669F458-0F26-48D3-B79F-DEDABF6B1451}" srcOrd="0" destOrd="0" presId="urn:microsoft.com/office/officeart/2005/8/layout/chevron2"/>
    <dgm:cxn modelId="{F9C69DB2-6B14-4F1A-9970-BD8C732CCAD5}" type="presOf" srcId="{0D87D43F-579C-4ECA-A9CF-EB293CBA3659}" destId="{526C67B8-519B-44FB-B1F9-9B75BDAC2A26}" srcOrd="0" destOrd="0" presId="urn:microsoft.com/office/officeart/2005/8/layout/chevron2"/>
    <dgm:cxn modelId="{4C9BFC92-2DCC-4CCF-9D69-AB697E6A7043}" srcId="{9BD33237-7F51-4100-BA2E-3EEF438845C8}" destId="{711D057C-C741-45D8-B214-696EAD3F5D2F}" srcOrd="1" destOrd="0" parTransId="{BBAF9314-CE62-4B7D-A518-C932152D9FA7}" sibTransId="{E7601ABB-6F89-4A0B-B30A-3A3763710E0E}"/>
    <dgm:cxn modelId="{F1916D95-27EA-4D85-B303-0DDC8ABF9963}" type="presParOf" srcId="{448E1835-9A18-48F3-87DF-1B9D64FB1AD2}" destId="{C44A6F76-AFC8-49D5-82AF-DA07E215FD35}" srcOrd="0" destOrd="0" presId="urn:microsoft.com/office/officeart/2005/8/layout/chevron2"/>
    <dgm:cxn modelId="{5434F0AC-C7A0-4705-9ADC-A7D5EB20A4EB}" type="presParOf" srcId="{C44A6F76-AFC8-49D5-82AF-DA07E215FD35}" destId="{7812032B-BB20-4E08-B565-0129C525F660}" srcOrd="0" destOrd="0" presId="urn:microsoft.com/office/officeart/2005/8/layout/chevron2"/>
    <dgm:cxn modelId="{E8184242-0057-49D3-BAFF-4F8E7F0DEB26}" type="presParOf" srcId="{C44A6F76-AFC8-49D5-82AF-DA07E215FD35}" destId="{526C67B8-519B-44FB-B1F9-9B75BDAC2A26}" srcOrd="1" destOrd="0" presId="urn:microsoft.com/office/officeart/2005/8/layout/chevron2"/>
    <dgm:cxn modelId="{C3E4194A-15BE-4C77-9ACB-37F05A0C9699}" type="presParOf" srcId="{448E1835-9A18-48F3-87DF-1B9D64FB1AD2}" destId="{01240A96-8BD5-4405-8C3A-5FD4E36BD681}" srcOrd="1" destOrd="0" presId="urn:microsoft.com/office/officeart/2005/8/layout/chevron2"/>
    <dgm:cxn modelId="{DDA4E1E7-629F-4141-A41D-60BB4DE5E08B}" type="presParOf" srcId="{448E1835-9A18-48F3-87DF-1B9D64FB1AD2}" destId="{00720B10-A142-4A6F-956D-30D41CE5ABB0}" srcOrd="2" destOrd="0" presId="urn:microsoft.com/office/officeart/2005/8/layout/chevron2"/>
    <dgm:cxn modelId="{2E0AFAAF-54C7-42BE-92B3-A054F824EF8A}" type="presParOf" srcId="{00720B10-A142-4A6F-956D-30D41CE5ABB0}" destId="{0CE80DC6-D702-41D3-9B7B-88FFC00BD93C}" srcOrd="0" destOrd="0" presId="urn:microsoft.com/office/officeart/2005/8/layout/chevron2"/>
    <dgm:cxn modelId="{F3956669-6762-4AE6-9617-4D8A26A86D07}" type="presParOf" srcId="{00720B10-A142-4A6F-956D-30D41CE5ABB0}" destId="{B1435990-8E4C-42F9-96F0-31BCE151E54C}" srcOrd="1" destOrd="0" presId="urn:microsoft.com/office/officeart/2005/8/layout/chevron2"/>
    <dgm:cxn modelId="{C5B69861-63B4-455B-8924-9DD7BB2E45FA}" type="presParOf" srcId="{448E1835-9A18-48F3-87DF-1B9D64FB1AD2}" destId="{5FAA6456-5851-4449-8E9A-B73C98E5E8EE}" srcOrd="3" destOrd="0" presId="urn:microsoft.com/office/officeart/2005/8/layout/chevron2"/>
    <dgm:cxn modelId="{702D8596-8C56-4F06-AEBF-9742EB2F5496}" type="presParOf" srcId="{448E1835-9A18-48F3-87DF-1B9D64FB1AD2}" destId="{A233B83D-0749-4B69-BC3B-A9F86BE15758}" srcOrd="4" destOrd="0" presId="urn:microsoft.com/office/officeart/2005/8/layout/chevron2"/>
    <dgm:cxn modelId="{3FE5C641-4CD6-4F90-AA0E-A2988F5057DC}" type="presParOf" srcId="{A233B83D-0749-4B69-BC3B-A9F86BE15758}" destId="{57827B06-C609-4602-93AE-A2AB56623090}" srcOrd="0" destOrd="0" presId="urn:microsoft.com/office/officeart/2005/8/layout/chevron2"/>
    <dgm:cxn modelId="{92FC69F2-A78A-46FD-85A1-151E3804D356}" type="presParOf" srcId="{A233B83D-0749-4B69-BC3B-A9F86BE15758}" destId="{F669F458-0F26-48D3-B79F-DEDABF6B1451}" srcOrd="1" destOrd="0" presId="urn:microsoft.com/office/officeart/2005/8/layout/chevron2"/>
    <dgm:cxn modelId="{0B23FD5D-B7EA-45C3-A855-8DB028A39531}" type="presParOf" srcId="{448E1835-9A18-48F3-87DF-1B9D64FB1AD2}" destId="{14889973-5CA6-425B-8975-9F6F409CA476}" srcOrd="5" destOrd="0" presId="urn:microsoft.com/office/officeart/2005/8/layout/chevron2"/>
    <dgm:cxn modelId="{5631F793-06A4-4B43-B1A1-76EFC2838D8C}" type="presParOf" srcId="{448E1835-9A18-48F3-87DF-1B9D64FB1AD2}" destId="{3071C339-E80F-4F3D-88B9-DDFE64AE060F}" srcOrd="6" destOrd="0" presId="urn:microsoft.com/office/officeart/2005/8/layout/chevron2"/>
    <dgm:cxn modelId="{1E3045BB-AD83-4E0C-85A1-D1B135A011F0}" type="presParOf" srcId="{3071C339-E80F-4F3D-88B9-DDFE64AE060F}" destId="{C9ECAD17-7FE4-420D-856C-797603124D9F}" srcOrd="0" destOrd="0" presId="urn:microsoft.com/office/officeart/2005/8/layout/chevron2"/>
    <dgm:cxn modelId="{396C6CFD-78EB-495B-9BA3-5A3003F47551}" type="presParOf" srcId="{3071C339-E80F-4F3D-88B9-DDFE64AE060F}" destId="{7B4639B3-57FC-4163-AAA1-5D856445D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758D5-AA12-4162-81A8-2A3CB0516485}">
      <dsp:nvSpPr>
        <dsp:cNvPr id="0" name=""/>
        <dsp:cNvSpPr/>
      </dsp:nvSpPr>
      <dsp:spPr>
        <a:xfrm>
          <a:off x="0" y="2914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1. AG-Sitzung</a:t>
          </a:r>
          <a:endParaRPr lang="de-DE" sz="1400" kern="1200" dirty="0"/>
        </a:p>
      </dsp:txBody>
      <dsp:txXfrm>
        <a:off x="343773" y="2914"/>
        <a:ext cx="1240402" cy="269382"/>
      </dsp:txXfrm>
    </dsp:sp>
    <dsp:sp modelId="{D583AB28-427A-4D44-806E-8F66024DE302}">
      <dsp:nvSpPr>
        <dsp:cNvPr id="0" name=""/>
        <dsp:cNvSpPr/>
      </dsp:nvSpPr>
      <dsp:spPr>
        <a:xfrm flipH="1">
          <a:off x="31274" y="30425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EFCD-80F6-4186-AD7A-F8E87191986A}">
      <dsp:nvSpPr>
        <dsp:cNvPr id="0" name=""/>
        <dsp:cNvSpPr/>
      </dsp:nvSpPr>
      <dsp:spPr>
        <a:xfrm>
          <a:off x="0" y="296328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2. AG-Sitzung</a:t>
          </a:r>
          <a:endParaRPr lang="de-DE" sz="1400" kern="1200" dirty="0"/>
        </a:p>
      </dsp:txBody>
      <dsp:txXfrm>
        <a:off x="343773" y="296328"/>
        <a:ext cx="1240402" cy="269382"/>
      </dsp:txXfrm>
    </dsp:sp>
    <dsp:sp modelId="{6AE2C02E-B006-4F6A-80F2-E7C8C9391408}">
      <dsp:nvSpPr>
        <dsp:cNvPr id="0" name=""/>
        <dsp:cNvSpPr/>
      </dsp:nvSpPr>
      <dsp:spPr>
        <a:xfrm>
          <a:off x="31274" y="334663"/>
          <a:ext cx="61583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7D45-4582-41B7-9058-E4FE00218B04}">
      <dsp:nvSpPr>
        <dsp:cNvPr id="0" name=""/>
        <dsp:cNvSpPr/>
      </dsp:nvSpPr>
      <dsp:spPr>
        <a:xfrm>
          <a:off x="0" y="600391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3. AG-Sitzung</a:t>
          </a:r>
          <a:endParaRPr lang="de-DE" sz="1400" kern="1200" dirty="0"/>
        </a:p>
      </dsp:txBody>
      <dsp:txXfrm>
        <a:off x="343773" y="600391"/>
        <a:ext cx="1240402" cy="269382"/>
      </dsp:txXfrm>
    </dsp:sp>
    <dsp:sp modelId="{1B5F8CB5-6819-479A-9227-66FC64780541}">
      <dsp:nvSpPr>
        <dsp:cNvPr id="0" name=""/>
        <dsp:cNvSpPr/>
      </dsp:nvSpPr>
      <dsp:spPr>
        <a:xfrm>
          <a:off x="31274" y="608479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6134-31B0-45CC-A3B5-8FDC04785546}">
      <dsp:nvSpPr>
        <dsp:cNvPr id="0" name=""/>
        <dsp:cNvSpPr/>
      </dsp:nvSpPr>
      <dsp:spPr>
        <a:xfrm>
          <a:off x="0" y="888962"/>
          <a:ext cx="1584175" cy="2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4. AG-Sitzung</a:t>
          </a:r>
          <a:endParaRPr lang="de-DE" sz="1400" kern="1200" dirty="0"/>
        </a:p>
      </dsp:txBody>
      <dsp:txXfrm>
        <a:off x="343773" y="888962"/>
        <a:ext cx="1240402" cy="269382"/>
      </dsp:txXfrm>
    </dsp:sp>
    <dsp:sp modelId="{2758B6C5-0B97-4FDC-8CC2-0AA450051C7C}">
      <dsp:nvSpPr>
        <dsp:cNvPr id="0" name=""/>
        <dsp:cNvSpPr/>
      </dsp:nvSpPr>
      <dsp:spPr>
        <a:xfrm>
          <a:off x="31274" y="912719"/>
          <a:ext cx="70258" cy="215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BB1FC-4ED1-434E-8835-15181F2F08D3}">
      <dsp:nvSpPr>
        <dsp:cNvPr id="0" name=""/>
        <dsp:cNvSpPr/>
      </dsp:nvSpPr>
      <dsp:spPr>
        <a:xfrm>
          <a:off x="0" y="792090"/>
          <a:ext cx="1557735" cy="62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AG 1</a:t>
          </a:r>
          <a:endParaRPr lang="de-DE" sz="1800" kern="1200" dirty="0"/>
        </a:p>
      </dsp:txBody>
      <dsp:txXfrm>
        <a:off x="0" y="792090"/>
        <a:ext cx="1557735" cy="623094"/>
      </dsp:txXfrm>
    </dsp:sp>
    <dsp:sp modelId="{336C72C3-2BB4-4436-80A3-774748EE5343}">
      <dsp:nvSpPr>
        <dsp:cNvPr id="0" name=""/>
        <dsp:cNvSpPr/>
      </dsp:nvSpPr>
      <dsp:spPr>
        <a:xfrm>
          <a:off x="15399" y="1584181"/>
          <a:ext cx="1557735" cy="1184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</dsp:txBody>
      <dsp:txXfrm>
        <a:off x="15399" y="1584181"/>
        <a:ext cx="1557735" cy="1184844"/>
      </dsp:txXfrm>
    </dsp:sp>
    <dsp:sp modelId="{7AE92E5B-90C8-4ECA-8F2D-A9DFB0FA3149}">
      <dsp:nvSpPr>
        <dsp:cNvPr id="0" name=""/>
        <dsp:cNvSpPr/>
      </dsp:nvSpPr>
      <dsp:spPr>
        <a:xfrm>
          <a:off x="1800205" y="792090"/>
          <a:ext cx="1557735" cy="62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AG 2</a:t>
          </a:r>
          <a:endParaRPr lang="de-DE" sz="1800" kern="1200" dirty="0"/>
        </a:p>
      </dsp:txBody>
      <dsp:txXfrm>
        <a:off x="1800205" y="792090"/>
        <a:ext cx="1557735" cy="623094"/>
      </dsp:txXfrm>
    </dsp:sp>
    <dsp:sp modelId="{59CE8792-C74A-43C0-B057-76F321250B9C}">
      <dsp:nvSpPr>
        <dsp:cNvPr id="0" name=""/>
        <dsp:cNvSpPr/>
      </dsp:nvSpPr>
      <dsp:spPr>
        <a:xfrm>
          <a:off x="1775811" y="1584181"/>
          <a:ext cx="1557735" cy="1184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</dsp:txBody>
      <dsp:txXfrm>
        <a:off x="1775811" y="1584181"/>
        <a:ext cx="1557735" cy="1184844"/>
      </dsp:txXfrm>
    </dsp:sp>
    <dsp:sp modelId="{6A58E10E-4888-4E1D-990D-0364FC5301E4}">
      <dsp:nvSpPr>
        <dsp:cNvPr id="0" name=""/>
        <dsp:cNvSpPr/>
      </dsp:nvSpPr>
      <dsp:spPr>
        <a:xfrm>
          <a:off x="3528388" y="792090"/>
          <a:ext cx="1557735" cy="62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AG 3</a:t>
          </a:r>
          <a:endParaRPr lang="de-DE" sz="1800" kern="1200" dirty="0"/>
        </a:p>
      </dsp:txBody>
      <dsp:txXfrm>
        <a:off x="3528388" y="792090"/>
        <a:ext cx="1557735" cy="623094"/>
      </dsp:txXfrm>
    </dsp:sp>
    <dsp:sp modelId="{608BDA32-6CAE-4696-AF3A-310ED921F452}">
      <dsp:nvSpPr>
        <dsp:cNvPr id="0" name=""/>
        <dsp:cNvSpPr/>
      </dsp:nvSpPr>
      <dsp:spPr>
        <a:xfrm>
          <a:off x="3551630" y="1584181"/>
          <a:ext cx="1557735" cy="1184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</dsp:txBody>
      <dsp:txXfrm>
        <a:off x="3551630" y="1584181"/>
        <a:ext cx="1557735" cy="1184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4542263" y="-2005179"/>
          <a:ext cx="316835" cy="44241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Befragung mit Interviews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63955"/>
        <a:ext cx="4408703" cy="285901"/>
      </dsp:txXfrm>
    </dsp:sp>
    <dsp:sp modelId="{416523E1-7AFD-424A-9181-D4DF01DE7770}">
      <dsp:nvSpPr>
        <dsp:cNvPr id="0" name=""/>
        <dsp:cNvSpPr/>
      </dsp:nvSpPr>
      <dsp:spPr>
        <a:xfrm>
          <a:off x="0" y="0"/>
          <a:ext cx="2488596" cy="396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Erwachsene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19333"/>
        <a:ext cx="2449930" cy="357377"/>
      </dsp:txXfrm>
    </dsp:sp>
    <dsp:sp modelId="{FD06C747-9AA8-47B0-8236-EB479BDCCDD3}">
      <dsp:nvSpPr>
        <dsp:cNvPr id="0" name=""/>
        <dsp:cNvSpPr/>
      </dsp:nvSpPr>
      <dsp:spPr>
        <a:xfrm rot="5400000">
          <a:off x="4542263" y="-1618019"/>
          <a:ext cx="316835" cy="44241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Gruppeninterviews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451115"/>
        <a:ext cx="4408703" cy="285901"/>
      </dsp:txXfrm>
    </dsp:sp>
    <dsp:sp modelId="{89AF2FD7-4AC6-4C4E-8A89-D351A0BC1398}">
      <dsp:nvSpPr>
        <dsp:cNvPr id="0" name=""/>
        <dsp:cNvSpPr/>
      </dsp:nvSpPr>
      <dsp:spPr>
        <a:xfrm>
          <a:off x="0" y="396043"/>
          <a:ext cx="2488596" cy="396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Jugendliche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415376"/>
        <a:ext cx="2449930" cy="357377"/>
      </dsp:txXfrm>
    </dsp:sp>
    <dsp:sp modelId="{94F352E3-E207-489F-AFAC-76BB3D3E04DE}">
      <dsp:nvSpPr>
        <dsp:cNvPr id="0" name=""/>
        <dsp:cNvSpPr/>
      </dsp:nvSpPr>
      <dsp:spPr>
        <a:xfrm rot="5400000">
          <a:off x="4542263" y="-1211589"/>
          <a:ext cx="316835" cy="442417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Begehungen</a:t>
          </a:r>
          <a:endParaRPr lang="de-DE" sz="16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857545"/>
        <a:ext cx="4408703" cy="285901"/>
      </dsp:txXfrm>
    </dsp:sp>
    <dsp:sp modelId="{73825223-DA8A-4619-9D6E-106BD161412E}">
      <dsp:nvSpPr>
        <dsp:cNvPr id="0" name=""/>
        <dsp:cNvSpPr/>
      </dsp:nvSpPr>
      <dsp:spPr>
        <a:xfrm>
          <a:off x="0" y="792087"/>
          <a:ext cx="2488596" cy="396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Kinder</a:t>
          </a:r>
          <a:endParaRPr lang="de-DE" sz="18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811420"/>
        <a:ext cx="2449930" cy="357377"/>
      </dsp:txXfrm>
    </dsp:sp>
    <dsp:sp modelId="{338D898B-51A2-4766-B169-FB0A50C3BAA8}">
      <dsp:nvSpPr>
        <dsp:cNvPr id="0" name=""/>
        <dsp:cNvSpPr/>
      </dsp:nvSpPr>
      <dsp:spPr>
        <a:xfrm rot="5400000">
          <a:off x="4542263" y="-825931"/>
          <a:ext cx="316835" cy="44241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Gespräche</a:t>
          </a:r>
          <a:endParaRPr lang="de-DE" sz="16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88596" y="1243203"/>
        <a:ext cx="4408703" cy="285901"/>
      </dsp:txXfrm>
    </dsp:sp>
    <dsp:sp modelId="{2984FB8F-69A9-4D60-9948-5A6505F62FB2}">
      <dsp:nvSpPr>
        <dsp:cNvPr id="0" name=""/>
        <dsp:cNvSpPr/>
      </dsp:nvSpPr>
      <dsp:spPr>
        <a:xfrm>
          <a:off x="0" y="1188131"/>
          <a:ext cx="2488596" cy="396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„</a:t>
          </a:r>
          <a:r>
            <a:rPr lang="de-DE" sz="18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Experten</a:t>
          </a:r>
          <a:r>
            <a:rPr lang="de-DE" sz="1000" kern="12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“</a:t>
          </a:r>
          <a:endParaRPr lang="de-DE" sz="1000" kern="1200" noProof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333" y="1207464"/>
        <a:ext cx="2449930" cy="357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032B-BB20-4E08-B565-0129C525F660}">
      <dsp:nvSpPr>
        <dsp:cNvPr id="0" name=""/>
        <dsp:cNvSpPr/>
      </dsp:nvSpPr>
      <dsp:spPr>
        <a:xfrm rot="5400000">
          <a:off x="-189303" y="192669"/>
          <a:ext cx="1262025" cy="88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1.Sitzung</a:t>
          </a:r>
          <a:endParaRPr lang="de-DE" sz="1200" b="1" kern="1200" dirty="0">
            <a:solidFill>
              <a:schemeClr val="tx2">
                <a:lumMod val="2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445074"/>
        <a:ext cx="883417" cy="378608"/>
      </dsp:txXfrm>
    </dsp:sp>
    <dsp:sp modelId="{526C67B8-519B-44FB-B1F9-9B75BDAC2A26}">
      <dsp:nvSpPr>
        <dsp:cNvPr id="0" name=""/>
        <dsp:cNvSpPr/>
      </dsp:nvSpPr>
      <dsp:spPr>
        <a:xfrm rot="5400000">
          <a:off x="3732558" y="-2845775"/>
          <a:ext cx="820316" cy="6518598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 </a:t>
          </a: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Situationsanalyse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Problembeschreibung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883418" y="43410"/>
        <a:ext cx="6478553" cy="740226"/>
      </dsp:txXfrm>
    </dsp:sp>
    <dsp:sp modelId="{0CE80DC6-D702-41D3-9B7B-88FFC00BD93C}">
      <dsp:nvSpPr>
        <dsp:cNvPr id="0" name=""/>
        <dsp:cNvSpPr/>
      </dsp:nvSpPr>
      <dsp:spPr>
        <a:xfrm rot="5400000">
          <a:off x="-189303" y="1308219"/>
          <a:ext cx="1262025" cy="88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2.Sitzung</a:t>
          </a:r>
          <a:endParaRPr lang="de-DE" sz="1200" b="1" kern="1200" dirty="0">
            <a:solidFill>
              <a:schemeClr val="tx2">
                <a:lumMod val="2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1560624"/>
        <a:ext cx="883417" cy="378608"/>
      </dsp:txXfrm>
    </dsp:sp>
    <dsp:sp modelId="{B1435990-8E4C-42F9-96F0-31BCE151E54C}">
      <dsp:nvSpPr>
        <dsp:cNvPr id="0" name=""/>
        <dsp:cNvSpPr/>
      </dsp:nvSpPr>
      <dsp:spPr>
        <a:xfrm rot="5400000">
          <a:off x="3732558" y="-1697010"/>
          <a:ext cx="820316" cy="6518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Recherche: Was gibt es schon? Wer macht was? Was  kann / sollte  Kommune tun?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Was kann bürgerschaftliches  Engagement bedeuten?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883418" y="1192175"/>
        <a:ext cx="6478553" cy="740226"/>
      </dsp:txXfrm>
    </dsp:sp>
    <dsp:sp modelId="{57827B06-C609-4602-93AE-A2AB56623090}">
      <dsp:nvSpPr>
        <dsp:cNvPr id="0" name=""/>
        <dsp:cNvSpPr/>
      </dsp:nvSpPr>
      <dsp:spPr>
        <a:xfrm rot="5400000">
          <a:off x="-189303" y="2423770"/>
          <a:ext cx="1262025" cy="88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3.Sitzung</a:t>
          </a:r>
          <a:endParaRPr lang="de-DE" sz="1200" b="1" kern="1200" dirty="0">
            <a:solidFill>
              <a:schemeClr val="tx2">
                <a:lumMod val="2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2676175"/>
        <a:ext cx="883417" cy="378608"/>
      </dsp:txXfrm>
    </dsp:sp>
    <dsp:sp modelId="{F669F458-0F26-48D3-B79F-DEDABF6B1451}">
      <dsp:nvSpPr>
        <dsp:cNvPr id="0" name=""/>
        <dsp:cNvSpPr/>
      </dsp:nvSpPr>
      <dsp:spPr>
        <a:xfrm rot="5400000">
          <a:off x="3732558" y="-614674"/>
          <a:ext cx="820316" cy="6518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Konkrete Projektentwicklung</a:t>
          </a:r>
          <a:b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Mit welchen Projekten könnte man der konkreten Situation begegnen?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883418" y="2274511"/>
        <a:ext cx="6478553" cy="740226"/>
      </dsp:txXfrm>
    </dsp:sp>
    <dsp:sp modelId="{C9ECAD17-7FE4-420D-856C-797603124D9F}">
      <dsp:nvSpPr>
        <dsp:cNvPr id="0" name=""/>
        <dsp:cNvSpPr/>
      </dsp:nvSpPr>
      <dsp:spPr>
        <a:xfrm rot="5400000">
          <a:off x="-189303" y="3539320"/>
          <a:ext cx="1262025" cy="88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4.Sitzung</a:t>
          </a:r>
        </a:p>
      </dsp:txBody>
      <dsp:txXfrm rot="-5400000">
        <a:off x="2" y="3791725"/>
        <a:ext cx="883417" cy="378608"/>
      </dsp:txXfrm>
    </dsp:sp>
    <dsp:sp modelId="{7B4639B3-57FC-4163-AAA1-5D856445D239}">
      <dsp:nvSpPr>
        <dsp:cNvPr id="0" name=""/>
        <dsp:cNvSpPr/>
      </dsp:nvSpPr>
      <dsp:spPr>
        <a:xfrm rot="5400000">
          <a:off x="3732558" y="500876"/>
          <a:ext cx="820316" cy="6518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Erstellen einer Prioritätenliste  (+ Identifizierung sog. „Starterprojekte“)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Wer  ist verantwortlich für welches Projekt ?</a:t>
          </a:r>
          <a:endParaRPr lang="de-DE" sz="1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883418" y="3390062"/>
        <a:ext cx="6478553" cy="74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Beispiele für AG-Themen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5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Erste Bürgerversammlung am 25.09.2012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56176" y="59531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Erste Bürgerversammlung am 25.09.2012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683568" y="5942906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latinLnBrk="0">
              <a:defRPr sz="1100" kern="12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Projekt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Melsbach</a:t>
            </a:r>
            <a:r>
              <a:rPr lang="en-US" baseline="0" dirty="0" smtClean="0"/>
              <a:t>:</a:t>
            </a:r>
            <a:br>
              <a:rPr lang="en-US" baseline="0" dirty="0" smtClean="0"/>
            </a:br>
            <a:r>
              <a:rPr lang="en-US" dirty="0" err="1" smtClean="0"/>
              <a:t>Dorferneuerung</a:t>
            </a:r>
            <a:r>
              <a:rPr lang="en-US" dirty="0" smtClean="0"/>
              <a:t> und </a:t>
            </a:r>
            <a:r>
              <a:rPr lang="en-US" dirty="0" err="1" smtClean="0"/>
              <a:t>Leitbild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3666452" y="5953180"/>
            <a:ext cx="22737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latinLnBrk="0">
              <a:defRPr sz="1100" kern="12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 </a:t>
            </a:r>
            <a:r>
              <a:rPr lang="en-US" dirty="0" err="1" smtClean="0"/>
              <a:t>Bürgerversammlung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209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 smtClean="0"/>
              <a:t>Erste Bürgerversammlung am 25.09.2012</a:t>
            </a:r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183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/>
            <a:r>
              <a:rPr lang="de-DE" smtClean="0"/>
              <a:t>Erste Bürgerversammlung am 25.09.2012</a:t>
            </a:r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‹Nr.›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30" r:id="rId8"/>
    <p:sldLayoutId id="2147484031" r:id="rId9"/>
    <p:sldLayoutId id="2147484026" r:id="rId10"/>
    <p:sldLayoutId id="2147484027" r:id="rId11"/>
    <p:sldLayoutId id="2147484028" r:id="rId12"/>
    <p:sldLayoutId id="214748402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9" y="764704"/>
            <a:ext cx="7272808" cy="1224136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956370" y="2713856"/>
            <a:ext cx="7315200" cy="3539527"/>
          </a:xfrm>
        </p:spPr>
        <p:txBody>
          <a:bodyPr/>
          <a:lstStyle/>
          <a:p>
            <a:endParaRPr lang="de-DE" dirty="0" smtClean="0"/>
          </a:p>
          <a:p>
            <a:pPr marL="45720" indent="0">
              <a:buNone/>
            </a:pP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908000" y="4574802"/>
            <a:ext cx="7272808" cy="1224136"/>
            <a:chOff x="971972" y="4974195"/>
            <a:chExt cx="7272808" cy="1224136"/>
          </a:xfrm>
        </p:grpSpPr>
        <p:sp>
          <p:nvSpPr>
            <p:cNvPr id="18" name="Rechteck 17"/>
            <p:cNvSpPr/>
            <p:nvPr/>
          </p:nvSpPr>
          <p:spPr>
            <a:xfrm>
              <a:off x="971972" y="4974195"/>
              <a:ext cx="7272808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8"/>
            <a:stretch/>
          </p:blipFill>
          <p:spPr bwMode="auto">
            <a:xfrm>
              <a:off x="1403648" y="5115477"/>
              <a:ext cx="2988332" cy="883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afik 1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60" b="43704"/>
            <a:stretch/>
          </p:blipFill>
          <p:spPr bwMode="auto">
            <a:xfrm>
              <a:off x="5220071" y="5115477"/>
              <a:ext cx="2636515" cy="9503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hteck 20"/>
          <p:cNvSpPr/>
          <p:nvPr/>
        </p:nvSpPr>
        <p:spPr>
          <a:xfrm>
            <a:off x="953517" y="2741712"/>
            <a:ext cx="7181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Gemeinsam für </a:t>
            </a:r>
            <a:r>
              <a:rPr lang="de-DE" sz="4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Melsbach</a:t>
            </a:r>
            <a:endParaRPr lang="de-DE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590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5301825" cy="35283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548680"/>
            <a:ext cx="7632848" cy="954107"/>
          </a:xfrm>
          <a:prstGeom prst="rect">
            <a:avLst/>
          </a:prstGeom>
          <a:solidFill>
            <a:srgbClr val="3ECB0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de-DE" dirty="0">
                <a:latin typeface="Arial" pitchFamily="34" charset="0"/>
                <a:cs typeface="Arial" pitchFamily="34" charset="0"/>
              </a:rPr>
              <a:t>Die 3. </a:t>
            </a:r>
            <a:r>
              <a:rPr lang="de-DE" dirty="0">
                <a:latin typeface="Arial" pitchFamily="34" charset="0"/>
                <a:cs typeface="Arial" pitchFamily="34" charset="0"/>
              </a:rPr>
              <a:t>Bürgerversammlung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Darstellung der Ergebnisse der AGs)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2" y="2060848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6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de-DE" dirty="0" smtClean="0"/>
              <a:t>Zeitablauf 2012</a:t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14417" name="Group 81"/>
          <p:cNvGrpSpPr>
            <a:grpSpLocks/>
          </p:cNvGrpSpPr>
          <p:nvPr/>
        </p:nvGrpSpPr>
        <p:grpSpPr bwMode="auto">
          <a:xfrm>
            <a:off x="190502" y="1371600"/>
            <a:ext cx="8188325" cy="4495800"/>
            <a:chOff x="113" y="864"/>
            <a:chExt cx="5158" cy="2832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868"/>
              <a:ext cx="1122" cy="28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6525" tIns="639763" rIns="136525" bIns="639763"/>
            <a:lstStyle/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  <a:t>Vorbereitungen</a:t>
              </a:r>
              <a:b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</a:br>
              <a: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  <a:t/>
              </a:r>
              <a:b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</a:br>
              <a: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  <a:t>Erste Bürgerversammlung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  <a:t>Bewohner-Befragung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  <a:t>Experten-Befragung</a:t>
              </a:r>
              <a:endParaRPr lang="de-DE" sz="1200" dirty="0">
                <a:solidFill>
                  <a:srgbClr val="000000"/>
                </a:solidFill>
                <a:latin typeface="Trebuchet MS" pitchFamily="34" charset="0"/>
              </a:endParaRP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Zweite Bürgerversammlung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AG-Sitzungen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Dritte </a:t>
              </a:r>
              <a:r>
                <a:rPr lang="de-DE" sz="1200" dirty="0" err="1" smtClean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Bürgerversammung</a:t>
              </a:r>
              <a:endParaRPr lang="de-DE" sz="1200" dirty="0" smtClean="0">
                <a:solidFill>
                  <a:schemeClr val="accent5">
                    <a:lumMod val="65000"/>
                  </a:schemeClr>
                </a:solidFill>
                <a:latin typeface="Trebuchet MS" pitchFamily="34" charset="0"/>
              </a:endParaRP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Bericht</a:t>
              </a:r>
            </a:p>
            <a:p>
              <a:pPr algn="r">
                <a:spcBef>
                  <a:spcPct val="125000"/>
                </a:spcBef>
              </a:pPr>
              <a:endParaRPr lang="de-DE" sz="12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1233" y="872"/>
              <a:ext cx="4024" cy="28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243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 dirty="0">
                  <a:solidFill>
                    <a:srgbClr val="6B92B5"/>
                  </a:solidFill>
                  <a:latin typeface="Trebuchet MS" pitchFamily="34" charset="0"/>
                </a:rPr>
                <a:t>JAN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579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FEB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915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MÄR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251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APR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587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MAI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923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JUN</a:t>
              </a: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3259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JUL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595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AUG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3931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SEP</a:t>
              </a: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4267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OKT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603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NOV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4939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DEZ</a:t>
              </a: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1575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1911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247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2583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2919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3255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591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927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4263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4599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4935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2" name="Oval 56"/>
            <p:cNvSpPr>
              <a:spLocks noChangeArrowheads="1"/>
            </p:cNvSpPr>
            <p:nvPr/>
          </p:nvSpPr>
          <p:spPr bwMode="auto">
            <a:xfrm>
              <a:off x="1356" y="129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96" name="Oval 60"/>
            <p:cNvSpPr>
              <a:spLocks noChangeArrowheads="1"/>
            </p:cNvSpPr>
            <p:nvPr/>
          </p:nvSpPr>
          <p:spPr bwMode="auto">
            <a:xfrm>
              <a:off x="3102" y="129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4397" name="AutoShape 61"/>
            <p:cNvCxnSpPr>
              <a:cxnSpLocks noChangeShapeType="1"/>
            </p:cNvCxnSpPr>
            <p:nvPr/>
          </p:nvCxnSpPr>
          <p:spPr bwMode="auto">
            <a:xfrm flipV="1">
              <a:off x="1455" y="1344"/>
              <a:ext cx="1647" cy="0"/>
            </a:xfrm>
            <a:prstGeom prst="straightConnector1">
              <a:avLst/>
            </a:prstGeom>
            <a:noFill/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99" name="Oval 63"/>
            <p:cNvSpPr>
              <a:spLocks noChangeArrowheads="1"/>
            </p:cNvSpPr>
            <p:nvPr/>
          </p:nvSpPr>
          <p:spPr bwMode="auto">
            <a:xfrm>
              <a:off x="4041" y="154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02" name="Oval 66"/>
            <p:cNvSpPr>
              <a:spLocks noChangeArrowheads="1"/>
            </p:cNvSpPr>
            <p:nvPr/>
          </p:nvSpPr>
          <p:spPr bwMode="auto">
            <a:xfrm>
              <a:off x="4339" y="188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4404" name="AutoShape 68"/>
            <p:cNvCxnSpPr>
              <a:cxnSpLocks noChangeShapeType="1"/>
            </p:cNvCxnSpPr>
            <p:nvPr/>
          </p:nvCxnSpPr>
          <p:spPr bwMode="auto">
            <a:xfrm>
              <a:off x="4421" y="1930"/>
              <a:ext cx="455" cy="2"/>
            </a:xfrm>
            <a:prstGeom prst="straightConnector1">
              <a:avLst/>
            </a:prstGeom>
            <a:noFill/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05" name="Oval 69"/>
            <p:cNvSpPr>
              <a:spLocks noChangeArrowheads="1"/>
            </p:cNvSpPr>
            <p:nvPr/>
          </p:nvSpPr>
          <p:spPr bwMode="auto">
            <a:xfrm>
              <a:off x="4339" y="214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39" y="1104"/>
              <a:ext cx="40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49" name="AutoShape 72"/>
          <p:cNvCxnSpPr>
            <a:cxnSpLocks noChangeShapeType="1"/>
          </p:cNvCxnSpPr>
          <p:nvPr/>
        </p:nvCxnSpPr>
        <p:spPr bwMode="auto">
          <a:xfrm flipV="1">
            <a:off x="7077646" y="3476626"/>
            <a:ext cx="836837" cy="1"/>
          </a:xfrm>
          <a:prstGeom prst="straightConnector1">
            <a:avLst/>
          </a:prstGeom>
          <a:noFill/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5167313" y="2047875"/>
            <a:ext cx="1066800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+mn-lt"/>
              </a:rPr>
              <a:t>Sommerpause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45" y="2981325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Oval 69"/>
          <p:cNvSpPr>
            <a:spLocks noChangeArrowheads="1"/>
          </p:cNvSpPr>
          <p:nvPr/>
        </p:nvSpPr>
        <p:spPr bwMode="auto">
          <a:xfrm>
            <a:off x="7936709" y="340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6B92B5">
                  <a:gamma/>
                  <a:tint val="0"/>
                  <a:invGamma/>
                </a:srgbClr>
              </a:gs>
              <a:gs pos="100000">
                <a:srgbClr val="6B92B5"/>
              </a:gs>
            </a:gsLst>
            <a:lin ang="0" scaled="1"/>
          </a:gradFill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Oval 69"/>
          <p:cNvSpPr>
            <a:spLocks noChangeArrowheads="1"/>
          </p:cNvSpPr>
          <p:nvPr/>
        </p:nvSpPr>
        <p:spPr bwMode="auto">
          <a:xfrm>
            <a:off x="6892926" y="3400425"/>
            <a:ext cx="152400" cy="152400"/>
          </a:xfrm>
          <a:prstGeom prst="ellipse">
            <a:avLst/>
          </a:prstGeom>
          <a:gradFill rotWithShape="1">
            <a:gsLst>
              <a:gs pos="0">
                <a:srgbClr val="6B92B5">
                  <a:gamma/>
                  <a:tint val="0"/>
                  <a:invGamma/>
                </a:srgbClr>
              </a:gs>
              <a:gs pos="100000">
                <a:srgbClr val="6B92B5"/>
              </a:gs>
            </a:gsLst>
            <a:lin ang="0" scaled="1"/>
          </a:gradFill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8112127" y="1762085"/>
            <a:ext cx="243680" cy="40934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+mn-lt"/>
              </a:rPr>
              <a:t>* Adventszeit </a:t>
            </a:r>
            <a:r>
              <a:rPr lang="de-DE" sz="1000" dirty="0" smtClean="0"/>
              <a:t> </a:t>
            </a:r>
          </a:p>
          <a:p>
            <a:endParaRPr lang="de-DE" sz="1000" dirty="0" smtClean="0"/>
          </a:p>
          <a:p>
            <a:r>
              <a:rPr lang="de-DE" sz="1000" dirty="0" smtClean="0"/>
              <a:t>+ Weihnachten</a:t>
            </a:r>
            <a:endParaRPr lang="de-DE" sz="1000" dirty="0" smtClean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84377" y="620688"/>
            <a:ext cx="637142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 </a:t>
            </a:r>
            <a:r>
              <a:rPr lang="de-DE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Zeitplan für 2012</a:t>
            </a:r>
            <a:endParaRPr lang="de-DE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33030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r>
              <a:rPr lang="de-DE" dirty="0" smtClean="0"/>
              <a:t>Zeitablauf 2013</a:t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14417" name="Group 81"/>
          <p:cNvGrpSpPr>
            <a:grpSpLocks/>
          </p:cNvGrpSpPr>
          <p:nvPr/>
        </p:nvGrpSpPr>
        <p:grpSpPr bwMode="auto">
          <a:xfrm>
            <a:off x="198689" y="1296987"/>
            <a:ext cx="8177213" cy="4881563"/>
            <a:chOff x="120" y="863"/>
            <a:chExt cx="5151" cy="3075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20" y="863"/>
              <a:ext cx="1122" cy="28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6525" tIns="639763" rIns="136525" bIns="639763"/>
            <a:lstStyle/>
            <a:p>
              <a:pPr algn="r">
                <a:spcBef>
                  <a:spcPct val="125000"/>
                </a:spcBef>
              </a:pPr>
              <a:r>
                <a:rPr lang="de-DE" sz="1100" dirty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Vorbereitung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100" dirty="0" smtClean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Erste </a:t>
              </a:r>
              <a:r>
                <a:rPr lang="de-DE" sz="1100" dirty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Bürgerversammlung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100" dirty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Bewohner-Befragung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100" dirty="0">
                  <a:solidFill>
                    <a:schemeClr val="accent5">
                      <a:lumMod val="65000"/>
                    </a:schemeClr>
                  </a:solidFill>
                  <a:latin typeface="Trebuchet MS" pitchFamily="34" charset="0"/>
                </a:rPr>
                <a:t>Experten-Befragung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rgbClr val="000000"/>
                  </a:solidFill>
                  <a:latin typeface="Trebuchet MS" pitchFamily="34" charset="0"/>
                </a:rPr>
                <a:t>Auswertung</a:t>
              </a:r>
              <a:endParaRPr lang="de-DE" sz="1200" dirty="0">
                <a:solidFill>
                  <a:srgbClr val="000000"/>
                </a:solidFill>
                <a:latin typeface="Trebuchet MS" pitchFamily="34" charset="0"/>
              </a:endParaRP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bg1"/>
                  </a:solidFill>
                  <a:latin typeface="Trebuchet MS" pitchFamily="34" charset="0"/>
                </a:rPr>
                <a:t>Zweite Bürgerversammlung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bg1"/>
                  </a:solidFill>
                  <a:latin typeface="Trebuchet MS" pitchFamily="34" charset="0"/>
                </a:rPr>
                <a:t>AG-Sitzungen</a:t>
              </a: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bg1"/>
                  </a:solidFill>
                  <a:latin typeface="Trebuchet MS" pitchFamily="34" charset="0"/>
                </a:rPr>
                <a:t>Dritte</a:t>
              </a:r>
              <a:r>
                <a:rPr lang="de-DE" sz="1200" dirty="0" smtClean="0">
                  <a:latin typeface="Trebuchet MS" pitchFamily="34" charset="0"/>
                </a:rPr>
                <a:t> </a:t>
              </a:r>
              <a:r>
                <a:rPr lang="de-DE" sz="1200" dirty="0" err="1" smtClean="0">
                  <a:solidFill>
                    <a:schemeClr val="bg1"/>
                  </a:solidFill>
                  <a:latin typeface="Trebuchet MS" pitchFamily="34" charset="0"/>
                </a:rPr>
                <a:t>Bürgerversammung</a:t>
              </a:r>
              <a:endParaRPr lang="de-DE" sz="1200" dirty="0" smtClean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r">
                <a:spcBef>
                  <a:spcPct val="125000"/>
                </a:spcBef>
              </a:pPr>
              <a:r>
                <a:rPr lang="de-DE" sz="1200" dirty="0" smtClean="0">
                  <a:solidFill>
                    <a:schemeClr val="bg1"/>
                  </a:solidFill>
                  <a:latin typeface="Trebuchet MS" pitchFamily="34" charset="0"/>
                </a:rPr>
                <a:t>Bericht</a:t>
              </a:r>
              <a:endParaRPr lang="de-DE" sz="1200" dirty="0" smtClean="0">
                <a:latin typeface="Trebuchet MS" pitchFamily="34" charset="0"/>
              </a:endParaRPr>
            </a:p>
            <a:p>
              <a:pPr algn="r">
                <a:spcBef>
                  <a:spcPct val="125000"/>
                </a:spcBef>
              </a:pPr>
              <a:endParaRPr lang="de-DE" sz="12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1227" y="868"/>
              <a:ext cx="4024" cy="28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243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 dirty="0">
                  <a:solidFill>
                    <a:srgbClr val="6B92B5"/>
                  </a:solidFill>
                  <a:latin typeface="Trebuchet MS" pitchFamily="34" charset="0"/>
                </a:rPr>
                <a:t>JAN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579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FEB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915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MÄR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251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APR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587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MAI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923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JUN</a:t>
              </a: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3259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JUL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595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AUG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3931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SEP</a:t>
              </a: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4267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OKT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603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NOV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4939" y="868"/>
              <a:ext cx="3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de-DE" sz="1200" b="1">
                  <a:solidFill>
                    <a:srgbClr val="6B92B5"/>
                  </a:solidFill>
                  <a:latin typeface="Trebuchet MS" pitchFamily="34" charset="0"/>
                </a:rPr>
                <a:t>DEZ</a:t>
              </a: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1575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1911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247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2583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2919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3253" y="864"/>
              <a:ext cx="2" cy="288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591" y="864"/>
              <a:ext cx="4" cy="288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927" y="864"/>
              <a:ext cx="4" cy="288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4263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4599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4935" y="864"/>
              <a:ext cx="0" cy="2832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4704" y="3744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 sz="1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4392" name="Oval 56"/>
            <p:cNvSpPr>
              <a:spLocks noChangeArrowheads="1"/>
            </p:cNvSpPr>
            <p:nvPr/>
          </p:nvSpPr>
          <p:spPr bwMode="auto">
            <a:xfrm>
              <a:off x="1371" y="2353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96" name="Oval 60"/>
            <p:cNvSpPr>
              <a:spLocks noChangeArrowheads="1"/>
            </p:cNvSpPr>
            <p:nvPr/>
          </p:nvSpPr>
          <p:spPr bwMode="auto">
            <a:xfrm>
              <a:off x="1373" y="2983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4397" name="AutoShape 61"/>
            <p:cNvCxnSpPr>
              <a:cxnSpLocks noChangeShapeType="1"/>
            </p:cNvCxnSpPr>
            <p:nvPr/>
          </p:nvCxnSpPr>
          <p:spPr bwMode="auto">
            <a:xfrm>
              <a:off x="1227" y="2397"/>
              <a:ext cx="131" cy="0"/>
            </a:xfrm>
            <a:prstGeom prst="straightConnector1">
              <a:avLst/>
            </a:prstGeom>
            <a:noFill/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05" name="Oval 69"/>
            <p:cNvSpPr>
              <a:spLocks noChangeArrowheads="1"/>
            </p:cNvSpPr>
            <p:nvPr/>
          </p:nvSpPr>
          <p:spPr bwMode="auto">
            <a:xfrm>
              <a:off x="1373" y="264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6B92B5">
                    <a:gamma/>
                    <a:tint val="0"/>
                    <a:invGamma/>
                  </a:srgbClr>
                </a:gs>
                <a:gs pos="100000">
                  <a:srgbClr val="6B92B5"/>
                </a:gs>
              </a:gsLst>
              <a:lin ang="0" scaled="1"/>
            </a:gradFill>
            <a:ln w="6350">
              <a:solidFill>
                <a:srgbClr val="6B92B5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39" y="1104"/>
              <a:ext cx="40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8" name="Oval 60"/>
          <p:cNvSpPr>
            <a:spLocks noChangeArrowheads="1"/>
          </p:cNvSpPr>
          <p:nvPr/>
        </p:nvSpPr>
        <p:spPr bwMode="auto">
          <a:xfrm>
            <a:off x="3505452" y="5220791"/>
            <a:ext cx="152400" cy="152400"/>
          </a:xfrm>
          <a:prstGeom prst="ellipse">
            <a:avLst/>
          </a:prstGeom>
          <a:gradFill rotWithShape="1">
            <a:gsLst>
              <a:gs pos="0">
                <a:srgbClr val="6B92B5">
                  <a:gamma/>
                  <a:tint val="0"/>
                  <a:invGamma/>
                </a:srgbClr>
              </a:gs>
              <a:gs pos="100000">
                <a:srgbClr val="6B92B5"/>
              </a:gs>
            </a:gsLst>
            <a:lin ang="0" scaled="1"/>
          </a:gradFill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Oval 60"/>
          <p:cNvSpPr>
            <a:spLocks noChangeArrowheads="1"/>
          </p:cNvSpPr>
          <p:nvPr/>
        </p:nvSpPr>
        <p:spPr bwMode="auto">
          <a:xfrm>
            <a:off x="4565902" y="5627552"/>
            <a:ext cx="152400" cy="152400"/>
          </a:xfrm>
          <a:prstGeom prst="ellipse">
            <a:avLst/>
          </a:prstGeom>
          <a:gradFill rotWithShape="1">
            <a:gsLst>
              <a:gs pos="0">
                <a:srgbClr val="6B92B5">
                  <a:gamma/>
                  <a:tint val="0"/>
                  <a:invGamma/>
                </a:srgbClr>
              </a:gs>
              <a:gs pos="100000">
                <a:srgbClr val="6B92B5"/>
              </a:gs>
            </a:gsLst>
            <a:lin ang="0" scaled="1"/>
          </a:gradFill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70" name="AutoShape 61"/>
          <p:cNvCxnSpPr>
            <a:cxnSpLocks noChangeShapeType="1"/>
          </p:cNvCxnSpPr>
          <p:nvPr/>
        </p:nvCxnSpPr>
        <p:spPr bwMode="auto">
          <a:xfrm>
            <a:off x="2353710" y="4743996"/>
            <a:ext cx="850138" cy="0"/>
          </a:xfrm>
          <a:prstGeom prst="straightConnector1">
            <a:avLst/>
          </a:prstGeom>
          <a:noFill/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Oval 60"/>
          <p:cNvSpPr>
            <a:spLocks noChangeArrowheads="1"/>
          </p:cNvSpPr>
          <p:nvPr/>
        </p:nvSpPr>
        <p:spPr bwMode="auto">
          <a:xfrm>
            <a:off x="3232402" y="4667796"/>
            <a:ext cx="152400" cy="152400"/>
          </a:xfrm>
          <a:prstGeom prst="ellipse">
            <a:avLst/>
          </a:prstGeom>
          <a:gradFill rotWithShape="1">
            <a:gsLst>
              <a:gs pos="0">
                <a:srgbClr val="6B92B5">
                  <a:gamma/>
                  <a:tint val="0"/>
                  <a:invGamma/>
                </a:srgbClr>
              </a:gs>
              <a:gs pos="100000">
                <a:srgbClr val="6B92B5"/>
              </a:gs>
            </a:gsLst>
            <a:lin ang="0" scaled="1"/>
          </a:gradFill>
          <a:ln w="6350">
            <a:solidFill>
              <a:srgbClr val="6B92B5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984377" y="620688"/>
            <a:ext cx="637142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 </a:t>
            </a:r>
            <a:r>
              <a:rPr lang="de-DE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Zeitplan für 2013</a:t>
            </a:r>
            <a:endParaRPr lang="de-DE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08194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692697"/>
            <a:ext cx="7392144" cy="4032447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softEdge rad="12700"/>
          </a:effectLst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Wir freuen uns 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600" dirty="0" smtClean="0">
                <a:latin typeface="Arial" pitchFamily="34" charset="0"/>
                <a:cs typeface="Arial" pitchFamily="34" charset="0"/>
              </a:rPr>
            </a:br>
            <a:r>
              <a:rPr lang="de-DE" sz="3600" dirty="0" smtClean="0">
                <a:latin typeface="Arial" pitchFamily="34" charset="0"/>
                <a:cs typeface="Arial" pitchFamily="34" charset="0"/>
              </a:rPr>
              <a:t>auf die Gespräche</a:t>
            </a:r>
            <a:r>
              <a:rPr lang="de-DE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die Interviews, </a:t>
            </a:r>
            <a:br>
              <a:rPr lang="de-DE" sz="3600" dirty="0" smtClean="0">
                <a:latin typeface="Arial" pitchFamily="34" charset="0"/>
                <a:cs typeface="Arial" pitchFamily="34" charset="0"/>
              </a:rPr>
            </a:br>
            <a:r>
              <a:rPr lang="de-DE" sz="3600" dirty="0" smtClean="0">
                <a:latin typeface="Arial" pitchFamily="34" charset="0"/>
                <a:cs typeface="Arial" pitchFamily="34" charset="0"/>
              </a:rPr>
              <a:t>Ihre Anregungen, Ihre Ideen und Ihr Engagement sich einzubringen.</a:t>
            </a:r>
            <a:endParaRPr lang="de-DE" sz="3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827584" y="5301208"/>
            <a:ext cx="7272808" cy="1224136"/>
            <a:chOff x="971972" y="4974195"/>
            <a:chExt cx="7272808" cy="1224136"/>
          </a:xfrm>
        </p:grpSpPr>
        <p:sp>
          <p:nvSpPr>
            <p:cNvPr id="4" name="Rechteck 3"/>
            <p:cNvSpPr/>
            <p:nvPr/>
          </p:nvSpPr>
          <p:spPr>
            <a:xfrm>
              <a:off x="971972" y="4974195"/>
              <a:ext cx="7272808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8"/>
            <a:stretch/>
          </p:blipFill>
          <p:spPr bwMode="auto">
            <a:xfrm>
              <a:off x="1403648" y="5115477"/>
              <a:ext cx="2988332" cy="883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Grafik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60" b="43704"/>
            <a:stretch/>
          </p:blipFill>
          <p:spPr bwMode="auto">
            <a:xfrm>
              <a:off x="5220071" y="5115477"/>
              <a:ext cx="2636515" cy="9503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137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54070" y="2348880"/>
            <a:ext cx="7028944" cy="36933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Erste</a:t>
            </a:r>
          </a:p>
          <a:p>
            <a:pPr marL="631825" indent="-273050"/>
            <a:r>
              <a:rPr lang="de-DE" b="1" u="sng" dirty="0" smtClean="0">
                <a:latin typeface="Arial" pitchFamily="34" charset="0"/>
                <a:cs typeface="Arial" pitchFamily="34" charset="0"/>
              </a:rPr>
              <a:t>Vorstellung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wie </a:t>
            </a:r>
            <a:r>
              <a:rPr lang="de-DE" dirty="0">
                <a:latin typeface="Arial" pitchFamily="34" charset="0"/>
                <a:cs typeface="Arial" pitchFamily="34" charset="0"/>
              </a:rPr>
              <a:t>die Dorfgemeinschaft die weitere Entwicklung sieht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was sie von der Verwaltung / Politik erwartet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was  die Einzelnen zur Entwicklung beitragen wollen</a:t>
            </a:r>
          </a:p>
          <a:p>
            <a:pPr marL="631825" indent="-27305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631825" indent="-273050"/>
            <a:r>
              <a:rPr lang="de-DE" b="1" u="sng" dirty="0">
                <a:latin typeface="Arial" pitchFamily="34" charset="0"/>
                <a:cs typeface="Arial" pitchFamily="34" charset="0"/>
              </a:rPr>
              <a:t>Bereiche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Lebensqualität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Form des Zusammenlebens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Identifikation</a:t>
            </a:r>
          </a:p>
          <a:p>
            <a:pPr marL="631825" indent="-273050">
              <a:buFont typeface="Arial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Beteiligung am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26.09.2012 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10800000">
            <a:off x="1199310" y="534054"/>
            <a:ext cx="6766173" cy="2340260"/>
          </a:xfrm>
          <a:prstGeom prst="triangle">
            <a:avLst>
              <a:gd name="adj" fmla="val 50169"/>
            </a:avLst>
          </a:prstGeom>
          <a:solidFill>
            <a:srgbClr val="629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71601" y="476672"/>
            <a:ext cx="6993882" cy="8640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Dorferneuerung und Leitbildentwicklung </a:t>
            </a:r>
          </a:p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in der Gemeinde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Melsbach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4" y="3501008"/>
            <a:ext cx="7543800" cy="914400"/>
          </a:xfrm>
        </p:spPr>
        <p:txBody>
          <a:bodyPr/>
          <a:lstStyle/>
          <a:p>
            <a:pPr algn="ctr"/>
            <a: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sz="6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e-DE" sz="6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de-DE" sz="6000" dirty="0" smtClean="0">
                <a:latin typeface="Arial" pitchFamily="34" charset="0"/>
                <a:ea typeface="+mn-ea"/>
                <a:cs typeface="Arial" pitchFamily="34" charset="0"/>
              </a:rPr>
            </a:br>
            <a:endParaRPr lang="de-DE" sz="6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79712" y="206084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latin typeface="Arial" pitchFamily="34" charset="0"/>
                <a:cs typeface="Arial" pitchFamily="34" charset="0"/>
              </a:rPr>
              <a:t>Der </a:t>
            </a:r>
            <a:r>
              <a:rPr lang="de-DE" sz="4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Ablauf </a:t>
            </a:r>
            <a:endParaRPr lang="de-DE" sz="4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des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Projektes</a:t>
            </a:r>
          </a:p>
        </p:txBody>
      </p:sp>
    </p:spTree>
    <p:extLst>
      <p:ext uri="{BB962C8B-B14F-4D97-AF65-F5344CB8AC3E}">
        <p14:creationId xmlns:p14="http://schemas.microsoft.com/office/powerpoint/2010/main" val="3003802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1764"/>
              </p:ext>
            </p:extLst>
          </p:nvPr>
        </p:nvGraphicFramePr>
        <p:xfrm>
          <a:off x="899591" y="3861048"/>
          <a:ext cx="1584176" cy="115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002585"/>
              </p:ext>
            </p:extLst>
          </p:nvPr>
        </p:nvGraphicFramePr>
        <p:xfrm>
          <a:off x="2699790" y="2277537"/>
          <a:ext cx="51125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50640" y="2564904"/>
            <a:ext cx="6912767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2</a:t>
            </a:r>
            <a:r>
              <a:rPr lang="de-DE" dirty="0"/>
              <a:t>.</a:t>
            </a:r>
            <a:r>
              <a:rPr lang="de-DE" dirty="0" smtClean="0"/>
              <a:t> Bürgerversammlung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1" y="5229200"/>
            <a:ext cx="6912767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  <a:r>
              <a:rPr lang="de-DE" dirty="0" smtClean="0"/>
              <a:t>. Bürgerversammlung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950640" y="260648"/>
            <a:ext cx="6912767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1. Bürgerversammlung</a:t>
            </a:r>
            <a:endParaRPr lang="de-DE" dirty="0"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522355"/>
              </p:ext>
            </p:extLst>
          </p:nvPr>
        </p:nvGraphicFramePr>
        <p:xfrm>
          <a:off x="950640" y="836712"/>
          <a:ext cx="691276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899590" y="5764123"/>
            <a:ext cx="6912767" cy="369332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Abschlussbericht / Integriertes Handlungskonzept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nette\Documents\Präsentation 1. BV\Bilder aus anderen Projekten\Experten Poliz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24" y="3212320"/>
            <a:ext cx="3316555" cy="24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nette\Documents\Präsentation 1. BV\Bilder aus anderen Projekten\Experten Jugendam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5" y="3276235"/>
            <a:ext cx="3706483" cy="22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1470" y="128826"/>
            <a:ext cx="8055412" cy="400110"/>
          </a:xfrm>
          <a:prstGeom prst="rect">
            <a:avLst/>
          </a:prstGeom>
          <a:solidFill>
            <a:srgbClr val="3ECB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Wer sind unsere </a:t>
            </a:r>
            <a:r>
              <a:rPr lang="de-D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Experten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Gespräche 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(Leitfragen gestützt)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71" y="1906861"/>
            <a:ext cx="2256059" cy="1689666"/>
          </a:xfrm>
          <a:prstGeom prst="rect">
            <a:avLst/>
          </a:prstGeom>
        </p:spPr>
      </p:pic>
      <p:pic>
        <p:nvPicPr>
          <p:cNvPr id="1028" name="Picture 4" descr="C:\Users\Annette\Documents\Melsbach\1. BV\Präsentation\noch einarbeiten\Pfarr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48" y="2390881"/>
            <a:ext cx="1413018" cy="17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ette\Documents\Melsbach\1. BV\Präsentation\noch einarbeiten\IMG_23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871">
            <a:off x="1090177" y="2018311"/>
            <a:ext cx="2215714" cy="15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nette\Documents\Melsbach\1. BV\Präsentation\noch einarbeiten\Seniorenbeira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793">
            <a:off x="863797" y="5124990"/>
            <a:ext cx="42607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nette\Documents\Melsbach\1. BV\Präsentation\noch einarbeiten\IMG_233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954">
            <a:off x="4234610" y="4668702"/>
            <a:ext cx="4159953" cy="8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76">
            <a:off x="844991" y="3417104"/>
            <a:ext cx="1768456" cy="1770707"/>
          </a:xfrm>
          <a:prstGeom prst="rect">
            <a:avLst/>
          </a:prstGeom>
        </p:spPr>
      </p:pic>
      <p:pic>
        <p:nvPicPr>
          <p:cNvPr id="1027" name="Picture 3" descr="C:\Users\Annette\Documents\Melsbach\1. BV\Präsentation\noch einarbeiten\Dart-Verei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340">
            <a:off x="3071625" y="2043146"/>
            <a:ext cx="4463284" cy="4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02297" y="1582589"/>
            <a:ext cx="360045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Wer ist ein Experte ? </a:t>
            </a:r>
            <a:r>
              <a:rPr lang="de-DE" dirty="0"/>
              <a:t>Beispiele: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849652" y="836712"/>
            <a:ext cx="690723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 smtClean="0"/>
              <a:t>Bsp</a:t>
            </a:r>
            <a:r>
              <a:rPr lang="de-DE" sz="1200" dirty="0" smtClean="0"/>
              <a:t>-Frage für das Expertengespräch: </a:t>
            </a:r>
            <a:br>
              <a:rPr lang="de-DE" sz="1200" dirty="0" smtClean="0"/>
            </a:br>
            <a:r>
              <a:rPr lang="de-DE" sz="1200" dirty="0" smtClean="0"/>
              <a:t>„Welche </a:t>
            </a:r>
            <a:r>
              <a:rPr lang="de-DE" sz="1200" dirty="0"/>
              <a:t>Bedeutung messen Sie Ihrer Organisation/Ihrem Verein/Ihrer </a:t>
            </a:r>
            <a:r>
              <a:rPr lang="de-DE" sz="1200" dirty="0" smtClean="0"/>
              <a:t>Partei </a:t>
            </a:r>
            <a:r>
              <a:rPr lang="de-DE" sz="1200" dirty="0"/>
              <a:t>bei der Gestaltung der Lebensbedingungen </a:t>
            </a:r>
            <a:r>
              <a:rPr lang="de-DE" sz="1200" dirty="0" smtClean="0"/>
              <a:t>in </a:t>
            </a:r>
            <a:r>
              <a:rPr lang="de-DE" sz="1200" dirty="0" err="1" smtClean="0"/>
              <a:t>Melsbach</a:t>
            </a:r>
            <a:r>
              <a:rPr lang="de-DE" sz="1200" dirty="0" smtClean="0"/>
              <a:t> zu?“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71718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611560" y="369530"/>
            <a:ext cx="7416824" cy="1261884"/>
          </a:xfrm>
          <a:prstGeom prst="rect">
            <a:avLst/>
          </a:prstGeom>
          <a:solidFill>
            <a:srgbClr val="3ECB05"/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Die 2</a:t>
            </a:r>
            <a:r>
              <a:rPr lang="de-DE" sz="3600" b="1" dirty="0" smtClean="0"/>
              <a:t>. Bürgerversammlung: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Präsentation der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Ergebnisse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der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Befragung und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gemeinsames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Finden von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Arbeitsgruppen-Themen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F:\für Präsentation ausgesucht\DSCF39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31413" r="5087" b="20936"/>
          <a:stretch/>
        </p:blipFill>
        <p:spPr bwMode="auto">
          <a:xfrm>
            <a:off x="3140133" y="2011983"/>
            <a:ext cx="3381375" cy="139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für Präsentation ausgesucht\DSCF3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3960569"/>
            <a:ext cx="2389851" cy="17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36748"/>
            <a:ext cx="1871071" cy="1403303"/>
          </a:xfrm>
          <a:prstGeom prst="rect">
            <a:avLst/>
          </a:prstGeom>
        </p:spPr>
      </p:pic>
      <p:pic>
        <p:nvPicPr>
          <p:cNvPr id="14" name="Picture 2" descr="F:\Melsbach\für Melsbach\1.Bürgerversammlung\DSCF3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387259" cy="17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8617"/>
          <a:stretch/>
        </p:blipFill>
        <p:spPr>
          <a:xfrm>
            <a:off x="439231" y="3808201"/>
            <a:ext cx="2777970" cy="209712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7464" r="15264" b="16813"/>
          <a:stretch/>
        </p:blipFill>
        <p:spPr>
          <a:xfrm>
            <a:off x="6228184" y="3645024"/>
            <a:ext cx="2664296" cy="18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9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r="67143"/>
          <a:stretch/>
        </p:blipFill>
        <p:spPr>
          <a:xfrm>
            <a:off x="1547664" y="3986970"/>
            <a:ext cx="2306776" cy="176220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3758" b="6412"/>
          <a:stretch/>
        </p:blipFill>
        <p:spPr>
          <a:xfrm>
            <a:off x="520166" y="576223"/>
            <a:ext cx="6292445" cy="1956687"/>
          </a:xfrm>
          <a:prstGeom prst="rect">
            <a:avLst/>
          </a:prstGeom>
        </p:spPr>
      </p:pic>
      <p:pic>
        <p:nvPicPr>
          <p:cNvPr id="16" name="Inhaltsplatzhalt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/>
          <a:stretch/>
        </p:blipFill>
        <p:spPr>
          <a:xfrm>
            <a:off x="3770673" y="3959179"/>
            <a:ext cx="4158655" cy="1809671"/>
          </a:xfrm>
          <a:prstGeom prst="rect">
            <a:avLst/>
          </a:prstGeom>
        </p:spPr>
      </p:pic>
      <p:pic>
        <p:nvPicPr>
          <p:cNvPr id="11" name="Inhaltsplatzhalt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039580" cy="13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8" y="4277564"/>
            <a:ext cx="2736304" cy="205222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249940"/>
            <a:ext cx="6752298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90000"/>
                  </a:schemeClr>
                </a:solidFill>
              </a:rPr>
              <a:t>Beispiele für mögliche  Arbeitsgruppen-Themen</a:t>
            </a:r>
            <a:endParaRPr lang="de-DE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927049" y="1840729"/>
            <a:ext cx="3969530" cy="1160590"/>
            <a:chOff x="4480050" y="1188290"/>
            <a:chExt cx="3969530" cy="1160590"/>
          </a:xfrm>
        </p:grpSpPr>
        <p:sp>
          <p:nvSpPr>
            <p:cNvPr id="10" name="Rahmen 9"/>
            <p:cNvSpPr/>
            <p:nvPr/>
          </p:nvSpPr>
          <p:spPr>
            <a:xfrm>
              <a:off x="4480050" y="1188290"/>
              <a:ext cx="3969530" cy="116059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4669160" y="1291531"/>
              <a:ext cx="33843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/>
                <a:t>Alt werden </a:t>
              </a:r>
            </a:p>
            <a:p>
              <a:pPr algn="ctr"/>
              <a:r>
                <a:rPr lang="de-DE" sz="2000" dirty="0"/>
                <a:t>i</a:t>
              </a:r>
              <a:r>
                <a:rPr lang="de-DE" sz="2000" dirty="0" smtClean="0"/>
                <a:t>n </a:t>
              </a:r>
              <a:r>
                <a:rPr lang="de-DE" sz="2000" dirty="0" err="1" smtClean="0"/>
                <a:t>Melsbach</a:t>
              </a:r>
              <a:endParaRPr lang="de-DE" sz="20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863029" y="3436317"/>
            <a:ext cx="3888432" cy="936104"/>
            <a:chOff x="4863029" y="2645100"/>
            <a:chExt cx="3888432" cy="936104"/>
          </a:xfrm>
        </p:grpSpPr>
        <p:sp>
          <p:nvSpPr>
            <p:cNvPr id="11" name="Rahmen 10"/>
            <p:cNvSpPr/>
            <p:nvPr/>
          </p:nvSpPr>
          <p:spPr>
            <a:xfrm>
              <a:off x="4863029" y="2645100"/>
              <a:ext cx="3888432" cy="936104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5065203" y="2789986"/>
              <a:ext cx="338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/>
                <a:t>Verkehrssituation</a:t>
              </a:r>
              <a:r>
                <a:rPr lang="de-DE" sz="3600" dirty="0" smtClean="0"/>
                <a:t> </a:t>
              </a:r>
              <a:endParaRPr lang="de-DE" sz="36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67544" y="904625"/>
            <a:ext cx="3888432" cy="936104"/>
            <a:chOff x="467544" y="904625"/>
            <a:chExt cx="3888432" cy="936104"/>
          </a:xfrm>
        </p:grpSpPr>
        <p:sp>
          <p:nvSpPr>
            <p:cNvPr id="8" name="Rahmen 7"/>
            <p:cNvSpPr/>
            <p:nvPr/>
          </p:nvSpPr>
          <p:spPr>
            <a:xfrm>
              <a:off x="467544" y="904625"/>
              <a:ext cx="3888432" cy="936104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19571" y="1049511"/>
              <a:ext cx="338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/>
                <a:t>Lebensqualität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675022" y="5130969"/>
            <a:ext cx="3888432" cy="936104"/>
            <a:chOff x="4669160" y="4313045"/>
            <a:chExt cx="3888432" cy="936104"/>
          </a:xfrm>
        </p:grpSpPr>
        <p:sp>
          <p:nvSpPr>
            <p:cNvPr id="12" name="Rahmen 11"/>
            <p:cNvSpPr/>
            <p:nvPr/>
          </p:nvSpPr>
          <p:spPr>
            <a:xfrm>
              <a:off x="4669160" y="4313045"/>
              <a:ext cx="3888432" cy="936104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921187" y="4485754"/>
              <a:ext cx="338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/>
                <a:t>Tourismus</a:t>
              </a:r>
              <a:endParaRPr lang="de-DE" sz="3600" dirty="0"/>
            </a:p>
          </p:txBody>
        </p:sp>
      </p:grpSp>
      <p:sp>
        <p:nvSpPr>
          <p:cNvPr id="9" name="Rahmen 8"/>
          <p:cNvSpPr/>
          <p:nvPr/>
        </p:nvSpPr>
        <p:spPr>
          <a:xfrm>
            <a:off x="479817" y="2645099"/>
            <a:ext cx="3888432" cy="9361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? ? ? ? ?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442548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41301"/>
              </p:ext>
            </p:extLst>
          </p:nvPr>
        </p:nvGraphicFramePr>
        <p:xfrm>
          <a:off x="827584" y="980728"/>
          <a:ext cx="7402016" cy="461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691680" y="33265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Ablauf </a:t>
            </a:r>
            <a:r>
              <a:rPr lang="de-DE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Arbeitsgruppen</a:t>
            </a:r>
            <a:endParaRPr lang="de-DE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565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41E032-F77A-4485-97EE-E32F873EF0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256</Words>
  <Application>Microsoft Office PowerPoint</Application>
  <PresentationFormat>Bildschirmpräsentation (4:3)</PresentationFormat>
  <Paragraphs>113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Elementar</vt:lpstr>
      <vt:lpstr>PowerPoint-Präsentation</vt:lpstr>
      <vt:lpstr>PowerPoint-Präsentation</vt:lpstr>
      <vt:lpstr>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Zeitablauf 2012 </vt:lpstr>
      <vt:lpstr>Zeitablauf 2013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2012-09-22T09:09:45Z</dcterms:created>
  <dcterms:modified xsi:type="dcterms:W3CDTF">2012-11-21T13:44:12Z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